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8"/>
  </p:notesMasterIdLst>
  <p:sldIdLst>
    <p:sldId id="258" r:id="rId6"/>
    <p:sldId id="279" r:id="rId7"/>
    <p:sldId id="272" r:id="rId8"/>
    <p:sldId id="274" r:id="rId9"/>
    <p:sldId id="261" r:id="rId10"/>
    <p:sldId id="263" r:id="rId11"/>
    <p:sldId id="262" r:id="rId12"/>
    <p:sldId id="269" r:id="rId13"/>
    <p:sldId id="1196" r:id="rId14"/>
    <p:sldId id="1156" r:id="rId15"/>
    <p:sldId id="1161" r:id="rId16"/>
    <p:sldId id="1165" r:id="rId17"/>
    <p:sldId id="1168" r:id="rId18"/>
    <p:sldId id="1169" r:id="rId19"/>
    <p:sldId id="1162" r:id="rId20"/>
    <p:sldId id="1174" r:id="rId21"/>
    <p:sldId id="1164" r:id="rId22"/>
    <p:sldId id="1194" r:id="rId23"/>
    <p:sldId id="1179" r:id="rId24"/>
    <p:sldId id="1181" r:id="rId25"/>
    <p:sldId id="1182" r:id="rId26"/>
    <p:sldId id="1193" r:id="rId27"/>
    <p:sldId id="1184" r:id="rId28"/>
    <p:sldId id="1187" r:id="rId29"/>
    <p:sldId id="1189" r:id="rId30"/>
    <p:sldId id="1190" r:id="rId31"/>
    <p:sldId id="1198" r:id="rId32"/>
    <p:sldId id="1192" r:id="rId33"/>
    <p:sldId id="273" r:id="rId34"/>
    <p:sldId id="276" r:id="rId35"/>
    <p:sldId id="270" r:id="rId36"/>
    <p:sldId id="260" r:id="rId3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B"/>
    <a:srgbClr val="91B9A4"/>
    <a:srgbClr val="002060"/>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3E2AC-94C8-4735-A1AC-5298D5AD3504}" v="2" dt="2023-09-28T10:21:18.858"/>
    <p1510:client id="{85BC8228-0779-4F56-A39E-3284DA6200B9}" v="13" dt="2023-09-28T09:14:51.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29"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sorterViewPr>
    <p:cViewPr>
      <p:scale>
        <a:sx n="100" d="100"/>
        <a:sy n="100" d="100"/>
      </p:scale>
      <p:origin x="0" y="-9786"/>
    </p:cViewPr>
  </p:sorterViewPr>
  <p:notesViewPr>
    <p:cSldViewPr snapToGrid="0">
      <p:cViewPr varScale="1">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lah Jooganah" userId="S::kj388@cam.ac.uk::bea28a39-b48e-4e5c-9211-460e4e8bae07" providerId="AD" clId="Web-{FD4827F9-BF81-47FB-A90D-35992EA4FB83}"/>
    <pc:docChg chg="addSld modSld">
      <pc:chgData name="Kamilah Jooganah" userId="S::kj388@cam.ac.uk::bea28a39-b48e-4e5c-9211-460e4e8bae07" providerId="AD" clId="Web-{FD4827F9-BF81-47FB-A90D-35992EA4FB83}" dt="2023-09-20T04:36:54.704" v="7" actId="20577"/>
      <pc:docMkLst>
        <pc:docMk/>
      </pc:docMkLst>
      <pc:sldChg chg="modSp">
        <pc:chgData name="Kamilah Jooganah" userId="S::kj388@cam.ac.uk::bea28a39-b48e-4e5c-9211-460e4e8bae07" providerId="AD" clId="Web-{FD4827F9-BF81-47FB-A90D-35992EA4FB83}" dt="2023-09-20T04:36:21.656" v="4" actId="20577"/>
        <pc:sldMkLst>
          <pc:docMk/>
          <pc:sldMk cId="702252954" sldId="1179"/>
        </pc:sldMkLst>
        <pc:spChg chg="mod">
          <ac:chgData name="Kamilah Jooganah" userId="S::kj388@cam.ac.uk::bea28a39-b48e-4e5c-9211-460e4e8bae07" providerId="AD" clId="Web-{FD4827F9-BF81-47FB-A90D-35992EA4FB83}" dt="2023-09-20T04:36:21.656" v="4" actId="20577"/>
          <ac:spMkLst>
            <pc:docMk/>
            <pc:sldMk cId="702252954" sldId="1179"/>
            <ac:spMk id="3" creationId="{89DECE6E-9E9D-EADF-965D-7537F90A01DB}"/>
          </ac:spMkLst>
        </pc:spChg>
      </pc:sldChg>
      <pc:sldChg chg="modSp add replId">
        <pc:chgData name="Kamilah Jooganah" userId="S::kj388@cam.ac.uk::bea28a39-b48e-4e5c-9211-460e4e8bae07" providerId="AD" clId="Web-{FD4827F9-BF81-47FB-A90D-35992EA4FB83}" dt="2023-09-20T04:36:54.704" v="7" actId="20577"/>
        <pc:sldMkLst>
          <pc:docMk/>
          <pc:sldMk cId="256866522" sldId="1198"/>
        </pc:sldMkLst>
        <pc:spChg chg="mod">
          <ac:chgData name="Kamilah Jooganah" userId="S::kj388@cam.ac.uk::bea28a39-b48e-4e5c-9211-460e4e8bae07" providerId="AD" clId="Web-{FD4827F9-BF81-47FB-A90D-35992EA4FB83}" dt="2023-09-20T04:36:54.704" v="7" actId="20577"/>
          <ac:spMkLst>
            <pc:docMk/>
            <pc:sldMk cId="256866522" sldId="1198"/>
            <ac:spMk id="3" creationId="{89DECE6E-9E9D-EADF-965D-7537F90A01DB}"/>
          </ac:spMkLst>
        </pc:spChg>
      </pc:sldChg>
    </pc:docChg>
  </pc:docChgLst>
  <pc:docChgLst>
    <pc:chgData name="Meg Tait" userId="5f462445-f789-4a16-bba2-100695975a1d" providerId="ADAL" clId="{1C214852-B290-48FC-9704-6E3877877EBC}"/>
    <pc:docChg chg="undo custSel addSld delSld modSld sldOrd">
      <pc:chgData name="Meg Tait" userId="5f462445-f789-4a16-bba2-100695975a1d" providerId="ADAL" clId="{1C214852-B290-48FC-9704-6E3877877EBC}" dt="2023-09-18T16:10:59.757" v="6226" actId="20577"/>
      <pc:docMkLst>
        <pc:docMk/>
      </pc:docMkLst>
      <pc:sldChg chg="modNotesTx">
        <pc:chgData name="Meg Tait" userId="5f462445-f789-4a16-bba2-100695975a1d" providerId="ADAL" clId="{1C214852-B290-48FC-9704-6E3877877EBC}" dt="2023-09-18T15:09:37.613" v="4135" actId="20577"/>
        <pc:sldMkLst>
          <pc:docMk/>
          <pc:sldMk cId="1097787903" sldId="258"/>
        </pc:sldMkLst>
      </pc:sldChg>
      <pc:sldChg chg="modSp mod modNotesTx">
        <pc:chgData name="Meg Tait" userId="5f462445-f789-4a16-bba2-100695975a1d" providerId="ADAL" clId="{1C214852-B290-48FC-9704-6E3877877EBC}" dt="2023-09-18T16:08:28.642" v="6093" actId="313"/>
        <pc:sldMkLst>
          <pc:docMk/>
          <pc:sldMk cId="4158570452" sldId="261"/>
        </pc:sldMkLst>
        <pc:spChg chg="mod">
          <ac:chgData name="Meg Tait" userId="5f462445-f789-4a16-bba2-100695975a1d" providerId="ADAL" clId="{1C214852-B290-48FC-9704-6E3877877EBC}" dt="2023-09-18T16:08:28.642" v="6093" actId="313"/>
          <ac:spMkLst>
            <pc:docMk/>
            <pc:sldMk cId="4158570452" sldId="261"/>
            <ac:spMk id="5" creationId="{12880B2F-497D-39F9-7C4D-6D8AF97AE54D}"/>
          </ac:spMkLst>
        </pc:spChg>
      </pc:sldChg>
      <pc:sldChg chg="modSp mod modNotesTx">
        <pc:chgData name="Meg Tait" userId="5f462445-f789-4a16-bba2-100695975a1d" providerId="ADAL" clId="{1C214852-B290-48FC-9704-6E3877877EBC}" dt="2023-09-18T15:37:23.334" v="5035" actId="20577"/>
        <pc:sldMkLst>
          <pc:docMk/>
          <pc:sldMk cId="1041361623" sldId="272"/>
        </pc:sldMkLst>
        <pc:spChg chg="mod">
          <ac:chgData name="Meg Tait" userId="5f462445-f789-4a16-bba2-100695975a1d" providerId="ADAL" clId="{1C214852-B290-48FC-9704-6E3877877EBC}" dt="2023-09-12T11:23:53.882" v="75" actId="20577"/>
          <ac:spMkLst>
            <pc:docMk/>
            <pc:sldMk cId="1041361623" sldId="272"/>
            <ac:spMk id="3" creationId="{961F7716-457F-01FE-CFF3-FA3FBC94541C}"/>
          </ac:spMkLst>
        </pc:spChg>
      </pc:sldChg>
      <pc:sldChg chg="modNotesTx">
        <pc:chgData name="Meg Tait" userId="5f462445-f789-4a16-bba2-100695975a1d" providerId="ADAL" clId="{1C214852-B290-48FC-9704-6E3877877EBC}" dt="2023-09-18T16:10:59.757" v="6226" actId="20577"/>
        <pc:sldMkLst>
          <pc:docMk/>
          <pc:sldMk cId="2380686655" sldId="273"/>
        </pc:sldMkLst>
      </pc:sldChg>
      <pc:sldChg chg="modNotesTx">
        <pc:chgData name="Meg Tait" userId="5f462445-f789-4a16-bba2-100695975a1d" providerId="ADAL" clId="{1C214852-B290-48FC-9704-6E3877877EBC}" dt="2023-09-18T16:04:22.110" v="5903" actId="20577"/>
        <pc:sldMkLst>
          <pc:docMk/>
          <pc:sldMk cId="551175463" sldId="274"/>
        </pc:sldMkLst>
      </pc:sldChg>
      <pc:sldChg chg="addSp new del modNotesTx">
        <pc:chgData name="Meg Tait" userId="5f462445-f789-4a16-bba2-100695975a1d" providerId="ADAL" clId="{1C214852-B290-48FC-9704-6E3877877EBC}" dt="2023-09-18T14:47:43.823" v="3486" actId="47"/>
        <pc:sldMkLst>
          <pc:docMk/>
          <pc:sldMk cId="165683397" sldId="275"/>
        </pc:sldMkLst>
        <pc:picChg chg="add">
          <ac:chgData name="Meg Tait" userId="5f462445-f789-4a16-bba2-100695975a1d" providerId="ADAL" clId="{1C214852-B290-48FC-9704-6E3877877EBC}" dt="2023-09-18T14:46:41.819" v="3480"/>
          <ac:picMkLst>
            <pc:docMk/>
            <pc:sldMk cId="165683397" sldId="275"/>
            <ac:picMk id="1026" creationId="{292C9DCE-A432-BA21-70A4-1743E11D6972}"/>
          </ac:picMkLst>
        </pc:picChg>
      </pc:sldChg>
      <pc:sldChg chg="addSp delSp modSp new mod ord modClrScheme chgLayout modNotesTx">
        <pc:chgData name="Meg Tait" userId="5f462445-f789-4a16-bba2-100695975a1d" providerId="ADAL" clId="{1C214852-B290-48FC-9704-6E3877877EBC}" dt="2023-09-18T15:36:10.604" v="4845"/>
        <pc:sldMkLst>
          <pc:docMk/>
          <pc:sldMk cId="4125826756" sldId="276"/>
        </pc:sldMkLst>
        <pc:spChg chg="add del mod">
          <ac:chgData name="Meg Tait" userId="5f462445-f789-4a16-bba2-100695975a1d" providerId="ADAL" clId="{1C214852-B290-48FC-9704-6E3877877EBC}" dt="2023-09-18T14:47:28.522" v="3484" actId="26606"/>
          <ac:spMkLst>
            <pc:docMk/>
            <pc:sldMk cId="4125826756" sldId="276"/>
            <ac:spMk id="2055" creationId="{69C2C719-CE26-3F01-59AD-610396CD77EB}"/>
          </ac:spMkLst>
        </pc:spChg>
        <pc:spChg chg="add del mod">
          <ac:chgData name="Meg Tait" userId="5f462445-f789-4a16-bba2-100695975a1d" providerId="ADAL" clId="{1C214852-B290-48FC-9704-6E3877877EBC}" dt="2023-09-18T14:47:28.522" v="3484" actId="26606"/>
          <ac:spMkLst>
            <pc:docMk/>
            <pc:sldMk cId="4125826756" sldId="276"/>
            <ac:spMk id="2057" creationId="{13CDD0E6-3CDC-BD71-C701-EC7D70C85DFA}"/>
          </ac:spMkLst>
        </pc:spChg>
        <pc:picChg chg="add mod">
          <ac:chgData name="Meg Tait" userId="5f462445-f789-4a16-bba2-100695975a1d" providerId="ADAL" clId="{1C214852-B290-48FC-9704-6E3877877EBC}" dt="2023-09-18T14:47:28.522" v="3484" actId="26606"/>
          <ac:picMkLst>
            <pc:docMk/>
            <pc:sldMk cId="4125826756" sldId="276"/>
            <ac:picMk id="2050" creationId="{68FE439A-FEAD-784D-D452-0CC9B0FF3FA3}"/>
          </ac:picMkLst>
        </pc:picChg>
      </pc:sldChg>
      <pc:sldChg chg="new del">
        <pc:chgData name="Meg Tait" userId="5f462445-f789-4a16-bba2-100695975a1d" providerId="ADAL" clId="{1C214852-B290-48FC-9704-6E3877877EBC}" dt="2023-09-18T15:19:36.438" v="4334" actId="2696"/>
        <pc:sldMkLst>
          <pc:docMk/>
          <pc:sldMk cId="2680507256" sldId="277"/>
        </pc:sldMkLst>
      </pc:sldChg>
      <pc:sldChg chg="addSp delSp modSp new del mod modClrScheme chgLayout">
        <pc:chgData name="Meg Tait" userId="5f462445-f789-4a16-bba2-100695975a1d" providerId="ADAL" clId="{1C214852-B290-48FC-9704-6E3877877EBC}" dt="2023-09-18T15:20:08.127" v="4337" actId="2696"/>
        <pc:sldMkLst>
          <pc:docMk/>
          <pc:sldMk cId="2472877123" sldId="278"/>
        </pc:sldMkLst>
        <pc:spChg chg="add del">
          <ac:chgData name="Meg Tait" userId="5f462445-f789-4a16-bba2-100695975a1d" providerId="ADAL" clId="{1C214852-B290-48FC-9704-6E3877877EBC}" dt="2023-09-18T15:18:10.065" v="4323"/>
          <ac:spMkLst>
            <pc:docMk/>
            <pc:sldMk cId="2472877123" sldId="278"/>
            <ac:spMk id="2" creationId="{C88F06D1-3651-A16A-E64A-1B9C48292C0C}"/>
          </ac:spMkLst>
        </pc:spChg>
        <pc:spChg chg="add del mod">
          <ac:chgData name="Meg Tait" userId="5f462445-f789-4a16-bba2-100695975a1d" providerId="ADAL" clId="{1C214852-B290-48FC-9704-6E3877877EBC}" dt="2023-09-18T15:19:28.076" v="4332" actId="26606"/>
          <ac:spMkLst>
            <pc:docMk/>
            <pc:sldMk cId="2472877123" sldId="278"/>
            <ac:spMk id="9" creationId="{D98913E7-C0DA-822D-2A04-21B31724C9FC}"/>
          </ac:spMkLst>
        </pc:spChg>
        <pc:picChg chg="add mod">
          <ac:chgData name="Meg Tait" userId="5f462445-f789-4a16-bba2-100695975a1d" providerId="ADAL" clId="{1C214852-B290-48FC-9704-6E3877877EBC}" dt="2023-09-18T15:19:28.078" v="4333" actId="26606"/>
          <ac:picMkLst>
            <pc:docMk/>
            <pc:sldMk cId="2472877123" sldId="278"/>
            <ac:picMk id="4" creationId="{BC451330-0EF3-7F17-82AB-B0D5C613C982}"/>
          </ac:picMkLst>
        </pc:picChg>
      </pc:sldChg>
      <pc:sldChg chg="addSp delSp new mod modNotesTx">
        <pc:chgData name="Meg Tait" userId="5f462445-f789-4a16-bba2-100695975a1d" providerId="ADAL" clId="{1C214852-B290-48FC-9704-6E3877877EBC}" dt="2023-09-18T15:36:03.482" v="4843" actId="5793"/>
        <pc:sldMkLst>
          <pc:docMk/>
          <pc:sldMk cId="622138428" sldId="279"/>
        </pc:sldMkLst>
        <pc:picChg chg="add del">
          <ac:chgData name="Meg Tait" userId="5f462445-f789-4a16-bba2-100695975a1d" providerId="ADAL" clId="{1C214852-B290-48FC-9704-6E3877877EBC}" dt="2023-09-18T15:27:38.204" v="4452" actId="478"/>
          <ac:picMkLst>
            <pc:docMk/>
            <pc:sldMk cId="622138428" sldId="279"/>
            <ac:picMk id="3" creationId="{E71EAEC4-C064-53D2-D1A3-AF4B9465C7D8}"/>
          </ac:picMkLst>
        </pc:picChg>
        <pc:picChg chg="add">
          <ac:chgData name="Meg Tait" userId="5f462445-f789-4a16-bba2-100695975a1d" providerId="ADAL" clId="{1C214852-B290-48FC-9704-6E3877877EBC}" dt="2023-09-18T15:27:39.968" v="4453" actId="22"/>
          <ac:picMkLst>
            <pc:docMk/>
            <pc:sldMk cId="622138428" sldId="279"/>
            <ac:picMk id="5" creationId="{C8852891-48DB-8C51-ECFF-6EA9A8A7ED7D}"/>
          </ac:picMkLst>
        </pc:picChg>
      </pc:sldChg>
    </pc:docChg>
  </pc:docChgLst>
  <pc:docChgLst>
    <pc:chgData name="Kamilah Jooganah" userId="S::kj388@cam.ac.uk::bea28a39-b48e-4e5c-9211-460e4e8bae07" providerId="AD" clId="Web-{2995D8FB-3D97-D511-89C1-35E5FB1FDFAC}"/>
    <pc:docChg chg="modSld">
      <pc:chgData name="Kamilah Jooganah" userId="S::kj388@cam.ac.uk::bea28a39-b48e-4e5c-9211-460e4e8bae07" providerId="AD" clId="Web-{2995D8FB-3D97-D511-89C1-35E5FB1FDFAC}" dt="2023-09-25T11:20:12.576" v="4" actId="20577"/>
      <pc:docMkLst>
        <pc:docMk/>
      </pc:docMkLst>
      <pc:sldChg chg="modSp">
        <pc:chgData name="Kamilah Jooganah" userId="S::kj388@cam.ac.uk::bea28a39-b48e-4e5c-9211-460e4e8bae07" providerId="AD" clId="Web-{2995D8FB-3D97-D511-89C1-35E5FB1FDFAC}" dt="2023-09-25T11:20:12.576" v="4" actId="20577"/>
        <pc:sldMkLst>
          <pc:docMk/>
          <pc:sldMk cId="1346952489" sldId="1192"/>
        </pc:sldMkLst>
        <pc:spChg chg="mod">
          <ac:chgData name="Kamilah Jooganah" userId="S::kj388@cam.ac.uk::bea28a39-b48e-4e5c-9211-460e4e8bae07" providerId="AD" clId="Web-{2995D8FB-3D97-D511-89C1-35E5FB1FDFAC}" dt="2023-09-25T11:20:12.576" v="4" actId="20577"/>
          <ac:spMkLst>
            <pc:docMk/>
            <pc:sldMk cId="1346952489" sldId="1192"/>
            <ac:spMk id="3" creationId="{73E56EFD-A12E-C39C-B179-4DC9C2FBB828}"/>
          </ac:spMkLst>
        </pc:spChg>
      </pc:sldChg>
    </pc:docChg>
  </pc:docChgLst>
  <pc:docChgLst>
    <pc:chgData name="Meg Tait" userId="5f462445-f789-4a16-bba2-100695975a1d" providerId="ADAL" clId="{ED8269F9-9416-497B-9770-7CF583604F8E}"/>
    <pc:docChg chg="undo redo custSel addSld delSld modSld sldOrd">
      <pc:chgData name="Meg Tait" userId="5f462445-f789-4a16-bba2-100695975a1d" providerId="ADAL" clId="{ED8269F9-9416-497B-9770-7CF583604F8E}" dt="2023-08-16T17:01:15.036" v="4628" actId="27636"/>
      <pc:docMkLst>
        <pc:docMk/>
      </pc:docMkLst>
      <pc:sldChg chg="modSp mod modNotesTx">
        <pc:chgData name="Meg Tait" userId="5f462445-f789-4a16-bba2-100695975a1d" providerId="ADAL" clId="{ED8269F9-9416-497B-9770-7CF583604F8E}" dt="2023-08-16T16:48:39.825" v="3996" actId="20577"/>
        <pc:sldMkLst>
          <pc:docMk/>
          <pc:sldMk cId="1097787903" sldId="258"/>
        </pc:sldMkLst>
        <pc:spChg chg="mod">
          <ac:chgData name="Meg Tait" userId="5f462445-f789-4a16-bba2-100695975a1d" providerId="ADAL" clId="{ED8269F9-9416-497B-9770-7CF583604F8E}" dt="2023-08-16T13:41:09.609" v="56" actId="20577"/>
          <ac:spMkLst>
            <pc:docMk/>
            <pc:sldMk cId="1097787903" sldId="258"/>
            <ac:spMk id="2" creationId="{49C44E9A-3D06-1394-264C-388EA6FA924E}"/>
          </ac:spMkLst>
        </pc:spChg>
        <pc:spChg chg="mod">
          <ac:chgData name="Meg Tait" userId="5f462445-f789-4a16-bba2-100695975a1d" providerId="ADAL" clId="{ED8269F9-9416-497B-9770-7CF583604F8E}" dt="2023-08-16T13:41:35.817" v="99" actId="20577"/>
          <ac:spMkLst>
            <pc:docMk/>
            <pc:sldMk cId="1097787903" sldId="258"/>
            <ac:spMk id="3" creationId="{79D668C0-73F7-1C9B-DC10-80A33C5C3C99}"/>
          </ac:spMkLst>
        </pc:spChg>
      </pc:sldChg>
      <pc:sldChg chg="addSp delSp modSp mod ord modAnim modNotes">
        <pc:chgData name="Meg Tait" userId="5f462445-f789-4a16-bba2-100695975a1d" providerId="ADAL" clId="{ED8269F9-9416-497B-9770-7CF583604F8E}" dt="2023-08-16T16:19:34.582" v="3138"/>
        <pc:sldMkLst>
          <pc:docMk/>
          <pc:sldMk cId="1426838841" sldId="260"/>
        </pc:sldMkLst>
        <pc:spChg chg="mod">
          <ac:chgData name="Meg Tait" userId="5f462445-f789-4a16-bba2-100695975a1d" providerId="ADAL" clId="{ED8269F9-9416-497B-9770-7CF583604F8E}" dt="2023-08-16T16:11:08.649" v="2627" actId="313"/>
          <ac:spMkLst>
            <pc:docMk/>
            <pc:sldMk cId="1426838841" sldId="260"/>
            <ac:spMk id="2" creationId="{32734217-73B1-5044-84CE-FF508D6AE3FA}"/>
          </ac:spMkLst>
        </pc:spChg>
        <pc:spChg chg="del mod">
          <ac:chgData name="Meg Tait" userId="5f462445-f789-4a16-bba2-100695975a1d" providerId="ADAL" clId="{ED8269F9-9416-497B-9770-7CF583604F8E}" dt="2023-08-16T13:47:15.983" v="101"/>
          <ac:spMkLst>
            <pc:docMk/>
            <pc:sldMk cId="1426838841" sldId="260"/>
            <ac:spMk id="3" creationId="{CB01BCA3-4090-1A60-5F2B-7568346E26C7}"/>
          </ac:spMkLst>
        </pc:spChg>
        <pc:spChg chg="add mod">
          <ac:chgData name="Meg Tait" userId="5f462445-f789-4a16-bba2-100695975a1d" providerId="ADAL" clId="{ED8269F9-9416-497B-9770-7CF583604F8E}" dt="2023-08-16T13:55:50.432" v="195" actId="1036"/>
          <ac:spMkLst>
            <pc:docMk/>
            <pc:sldMk cId="1426838841" sldId="260"/>
            <ac:spMk id="6" creationId="{F1F9C658-EC1C-E381-D54E-B1575D860E2E}"/>
          </ac:spMkLst>
        </pc:spChg>
        <pc:picChg chg="add mod">
          <ac:chgData name="Meg Tait" userId="5f462445-f789-4a16-bba2-100695975a1d" providerId="ADAL" clId="{ED8269F9-9416-497B-9770-7CF583604F8E}" dt="2023-08-16T13:47:33.254" v="106" actId="1076"/>
          <ac:picMkLst>
            <pc:docMk/>
            <pc:sldMk cId="1426838841" sldId="260"/>
            <ac:picMk id="4" creationId="{02A5F675-95B9-BFA1-454D-67874AF26EBD}"/>
          </ac:picMkLst>
        </pc:picChg>
        <pc:picChg chg="add mod">
          <ac:chgData name="Meg Tait" userId="5f462445-f789-4a16-bba2-100695975a1d" providerId="ADAL" clId="{ED8269F9-9416-497B-9770-7CF583604F8E}" dt="2023-08-16T13:48:25.682" v="112" actId="14100"/>
          <ac:picMkLst>
            <pc:docMk/>
            <pc:sldMk cId="1426838841" sldId="260"/>
            <ac:picMk id="5" creationId="{3E11B8AD-2162-4267-A57D-7A4F2F297FDA}"/>
          </ac:picMkLst>
        </pc:picChg>
      </pc:sldChg>
      <pc:sldChg chg="addSp delSp modSp new mod">
        <pc:chgData name="Meg Tait" userId="5f462445-f789-4a16-bba2-100695975a1d" providerId="ADAL" clId="{ED8269F9-9416-497B-9770-7CF583604F8E}" dt="2023-08-16T13:51:34.919" v="168" actId="207"/>
        <pc:sldMkLst>
          <pc:docMk/>
          <pc:sldMk cId="4158570452" sldId="261"/>
        </pc:sldMkLst>
        <pc:spChg chg="mod">
          <ac:chgData name="Meg Tait" userId="5f462445-f789-4a16-bba2-100695975a1d" providerId="ADAL" clId="{ED8269F9-9416-497B-9770-7CF583604F8E}" dt="2023-08-16T13:49:49.768" v="160" actId="27636"/>
          <ac:spMkLst>
            <pc:docMk/>
            <pc:sldMk cId="4158570452" sldId="261"/>
            <ac:spMk id="2" creationId="{5CA6AA0A-9057-2540-51B2-758E40AB7BAB}"/>
          </ac:spMkLst>
        </pc:spChg>
        <pc:spChg chg="mod">
          <ac:chgData name="Meg Tait" userId="5f462445-f789-4a16-bba2-100695975a1d" providerId="ADAL" clId="{ED8269F9-9416-497B-9770-7CF583604F8E}" dt="2023-08-16T13:50:02.221" v="163" actId="5793"/>
          <ac:spMkLst>
            <pc:docMk/>
            <pc:sldMk cId="4158570452" sldId="261"/>
            <ac:spMk id="3" creationId="{4AA9147D-98EA-BE1E-AE75-CBE6D8415D4A}"/>
          </ac:spMkLst>
        </pc:spChg>
        <pc:spChg chg="add del mod">
          <ac:chgData name="Meg Tait" userId="5f462445-f789-4a16-bba2-100695975a1d" providerId="ADAL" clId="{ED8269F9-9416-497B-9770-7CF583604F8E}" dt="2023-08-16T13:51:19.086" v="167"/>
          <ac:spMkLst>
            <pc:docMk/>
            <pc:sldMk cId="4158570452" sldId="261"/>
            <ac:spMk id="4" creationId="{F01099BD-5B24-8F05-4657-7C0B03989F61}"/>
          </ac:spMkLst>
        </pc:spChg>
        <pc:spChg chg="add mod">
          <ac:chgData name="Meg Tait" userId="5f462445-f789-4a16-bba2-100695975a1d" providerId="ADAL" clId="{ED8269F9-9416-497B-9770-7CF583604F8E}" dt="2023-08-16T13:51:34.919" v="168" actId="207"/>
          <ac:spMkLst>
            <pc:docMk/>
            <pc:sldMk cId="4158570452" sldId="261"/>
            <ac:spMk id="5" creationId="{12880B2F-497D-39F9-7C4D-6D8AF97AE54D}"/>
          </ac:spMkLst>
        </pc:spChg>
      </pc:sldChg>
      <pc:sldChg chg="delSp modSp new mod ord">
        <pc:chgData name="Meg Tait" userId="5f462445-f789-4a16-bba2-100695975a1d" providerId="ADAL" clId="{ED8269F9-9416-497B-9770-7CF583604F8E}" dt="2023-08-16T16:01:53.544" v="1781"/>
        <pc:sldMkLst>
          <pc:docMk/>
          <pc:sldMk cId="1313831638" sldId="262"/>
        </pc:sldMkLst>
        <pc:spChg chg="del">
          <ac:chgData name="Meg Tait" userId="5f462445-f789-4a16-bba2-100695975a1d" providerId="ADAL" clId="{ED8269F9-9416-497B-9770-7CF583604F8E}" dt="2023-08-16T13:53:40.868" v="170" actId="478"/>
          <ac:spMkLst>
            <pc:docMk/>
            <pc:sldMk cId="1313831638" sldId="262"/>
            <ac:spMk id="2" creationId="{811B347A-CC87-B49C-8440-748F33F328E1}"/>
          </ac:spMkLst>
        </pc:spChg>
        <pc:spChg chg="mod">
          <ac:chgData name="Meg Tait" userId="5f462445-f789-4a16-bba2-100695975a1d" providerId="ADAL" clId="{ED8269F9-9416-497B-9770-7CF583604F8E}" dt="2023-08-16T13:53:53.766" v="176" actId="14100"/>
          <ac:spMkLst>
            <pc:docMk/>
            <pc:sldMk cId="1313831638" sldId="262"/>
            <ac:spMk id="3" creationId="{F45570D4-1943-A3A9-297B-0DF91C34CFA6}"/>
          </ac:spMkLst>
        </pc:spChg>
      </pc:sldChg>
      <pc:sldChg chg="delSp modSp new mod ord modNotes">
        <pc:chgData name="Meg Tait" userId="5f462445-f789-4a16-bba2-100695975a1d" providerId="ADAL" clId="{ED8269F9-9416-497B-9770-7CF583604F8E}" dt="2023-08-16T16:02:38.054" v="1874" actId="12"/>
        <pc:sldMkLst>
          <pc:docMk/>
          <pc:sldMk cId="2094668945" sldId="263"/>
        </pc:sldMkLst>
        <pc:spChg chg="del">
          <ac:chgData name="Meg Tait" userId="5f462445-f789-4a16-bba2-100695975a1d" providerId="ADAL" clId="{ED8269F9-9416-497B-9770-7CF583604F8E}" dt="2023-08-16T13:54:06.849" v="178" actId="478"/>
          <ac:spMkLst>
            <pc:docMk/>
            <pc:sldMk cId="2094668945" sldId="263"/>
            <ac:spMk id="2" creationId="{E2F373CD-7A05-7EF4-E8AA-41A93924F4B7}"/>
          </ac:spMkLst>
        </pc:spChg>
        <pc:spChg chg="mod">
          <ac:chgData name="Meg Tait" userId="5f462445-f789-4a16-bba2-100695975a1d" providerId="ADAL" clId="{ED8269F9-9416-497B-9770-7CF583604F8E}" dt="2023-08-16T13:54:27.307" v="183" actId="14100"/>
          <ac:spMkLst>
            <pc:docMk/>
            <pc:sldMk cId="2094668945" sldId="263"/>
            <ac:spMk id="3" creationId="{0596A11B-2A86-7819-30DF-13CC659A7E20}"/>
          </ac:spMkLst>
        </pc:spChg>
      </pc:sldChg>
      <pc:sldChg chg="delSp modSp new del mod modNotes modNotesTx">
        <pc:chgData name="Meg Tait" userId="5f462445-f789-4a16-bba2-100695975a1d" providerId="ADAL" clId="{ED8269F9-9416-497B-9770-7CF583604F8E}" dt="2023-08-16T16:51:52.919" v="4222" actId="47"/>
        <pc:sldMkLst>
          <pc:docMk/>
          <pc:sldMk cId="2668948360" sldId="264"/>
        </pc:sldMkLst>
        <pc:spChg chg="mod">
          <ac:chgData name="Meg Tait" userId="5f462445-f789-4a16-bba2-100695975a1d" providerId="ADAL" clId="{ED8269F9-9416-497B-9770-7CF583604F8E}" dt="2023-08-16T16:51:15.704" v="4219" actId="21"/>
          <ac:spMkLst>
            <pc:docMk/>
            <pc:sldMk cId="2668948360" sldId="264"/>
            <ac:spMk id="2" creationId="{55DD6307-9CFD-5F0B-DF30-FEDE88EDD301}"/>
          </ac:spMkLst>
        </pc:spChg>
        <pc:spChg chg="del mod">
          <ac:chgData name="Meg Tait" userId="5f462445-f789-4a16-bba2-100695975a1d" providerId="ADAL" clId="{ED8269F9-9416-497B-9770-7CF583604F8E}" dt="2023-08-16T15:37:00.804" v="1342" actId="478"/>
          <ac:spMkLst>
            <pc:docMk/>
            <pc:sldMk cId="2668948360" sldId="264"/>
            <ac:spMk id="3" creationId="{556F5887-B0F6-0F41-9D47-24D0362E719C}"/>
          </ac:spMkLst>
        </pc:spChg>
      </pc:sldChg>
      <pc:sldChg chg="modSp new del mod ord">
        <pc:chgData name="Meg Tait" userId="5f462445-f789-4a16-bba2-100695975a1d" providerId="ADAL" clId="{ED8269F9-9416-497B-9770-7CF583604F8E}" dt="2023-08-16T16:03:18.109" v="1875" actId="47"/>
        <pc:sldMkLst>
          <pc:docMk/>
          <pc:sldMk cId="1796146386" sldId="265"/>
        </pc:sldMkLst>
        <pc:spChg chg="mod">
          <ac:chgData name="Meg Tait" userId="5f462445-f789-4a16-bba2-100695975a1d" providerId="ADAL" clId="{ED8269F9-9416-497B-9770-7CF583604F8E}" dt="2023-08-16T14:21:51.047" v="821" actId="20577"/>
          <ac:spMkLst>
            <pc:docMk/>
            <pc:sldMk cId="1796146386" sldId="265"/>
            <ac:spMk id="2" creationId="{481B2096-60BC-AA09-54AD-AB8CDA27D46F}"/>
          </ac:spMkLst>
        </pc:spChg>
        <pc:spChg chg="mod">
          <ac:chgData name="Meg Tait" userId="5f462445-f789-4a16-bba2-100695975a1d" providerId="ADAL" clId="{ED8269F9-9416-497B-9770-7CF583604F8E}" dt="2023-08-16T14:22:31.638" v="828" actId="20577"/>
          <ac:spMkLst>
            <pc:docMk/>
            <pc:sldMk cId="1796146386" sldId="265"/>
            <ac:spMk id="3" creationId="{0FC53821-A544-2BF8-445D-409107EF49C0}"/>
          </ac:spMkLst>
        </pc:spChg>
      </pc:sldChg>
      <pc:sldChg chg="new">
        <pc:chgData name="Meg Tait" userId="5f462445-f789-4a16-bba2-100695975a1d" providerId="ADAL" clId="{ED8269F9-9416-497B-9770-7CF583604F8E}" dt="2023-08-16T15:24:39.261" v="1272" actId="680"/>
        <pc:sldMkLst>
          <pc:docMk/>
          <pc:sldMk cId="2627021605" sldId="266"/>
        </pc:sldMkLst>
      </pc:sldChg>
      <pc:sldChg chg="modSp new del mod">
        <pc:chgData name="Meg Tait" userId="5f462445-f789-4a16-bba2-100695975a1d" providerId="ADAL" clId="{ED8269F9-9416-497B-9770-7CF583604F8E}" dt="2023-08-16T16:03:55.397" v="1888" actId="47"/>
        <pc:sldMkLst>
          <pc:docMk/>
          <pc:sldMk cId="1915816142" sldId="267"/>
        </pc:sldMkLst>
        <pc:spChg chg="mod">
          <ac:chgData name="Meg Tait" userId="5f462445-f789-4a16-bba2-100695975a1d" providerId="ADAL" clId="{ED8269F9-9416-497B-9770-7CF583604F8E}" dt="2023-08-16T16:03:48.787" v="1887" actId="20577"/>
          <ac:spMkLst>
            <pc:docMk/>
            <pc:sldMk cId="1915816142" sldId="267"/>
            <ac:spMk id="2" creationId="{E87753E8-909E-6602-E2DD-67D4C309DC77}"/>
          </ac:spMkLst>
        </pc:spChg>
      </pc:sldChg>
      <pc:sldChg chg="new del">
        <pc:chgData name="Meg Tait" userId="5f462445-f789-4a16-bba2-100695975a1d" providerId="ADAL" clId="{ED8269F9-9416-497B-9770-7CF583604F8E}" dt="2023-08-16T16:04:34.573" v="1983" actId="47"/>
        <pc:sldMkLst>
          <pc:docMk/>
          <pc:sldMk cId="3792523969" sldId="267"/>
        </pc:sldMkLst>
      </pc:sldChg>
      <pc:sldChg chg="modSp new del mod modNotes modNotesTx">
        <pc:chgData name="Meg Tait" userId="5f462445-f789-4a16-bba2-100695975a1d" providerId="ADAL" clId="{ED8269F9-9416-497B-9770-7CF583604F8E}" dt="2023-08-16T16:52:56.042" v="4227" actId="47"/>
        <pc:sldMkLst>
          <pc:docMk/>
          <pc:sldMk cId="896819537" sldId="268"/>
        </pc:sldMkLst>
        <pc:spChg chg="mod">
          <ac:chgData name="Meg Tait" userId="5f462445-f789-4a16-bba2-100695975a1d" providerId="ADAL" clId="{ED8269F9-9416-497B-9770-7CF583604F8E}" dt="2023-08-16T16:04:29.398" v="1982" actId="122"/>
          <ac:spMkLst>
            <pc:docMk/>
            <pc:sldMk cId="896819537" sldId="268"/>
            <ac:spMk id="2" creationId="{C3750F1A-520C-AB57-928F-606D37C5E513}"/>
          </ac:spMkLst>
        </pc:spChg>
      </pc:sldChg>
      <pc:sldChg chg="modSp new mod">
        <pc:chgData name="Meg Tait" userId="5f462445-f789-4a16-bba2-100695975a1d" providerId="ADAL" clId="{ED8269F9-9416-497B-9770-7CF583604F8E}" dt="2023-08-16T16:20:50.313" v="3168" actId="20577"/>
        <pc:sldMkLst>
          <pc:docMk/>
          <pc:sldMk cId="2133077238" sldId="269"/>
        </pc:sldMkLst>
        <pc:spChg chg="mod">
          <ac:chgData name="Meg Tait" userId="5f462445-f789-4a16-bba2-100695975a1d" providerId="ADAL" clId="{ED8269F9-9416-497B-9770-7CF583604F8E}" dt="2023-08-16T16:20:50.313" v="3168" actId="20577"/>
          <ac:spMkLst>
            <pc:docMk/>
            <pc:sldMk cId="2133077238" sldId="269"/>
            <ac:spMk id="2" creationId="{08EB4B9C-745F-F0C1-1726-667F484353FF}"/>
          </ac:spMkLst>
        </pc:spChg>
      </pc:sldChg>
      <pc:sldChg chg="delSp modSp new mod">
        <pc:chgData name="Meg Tait" userId="5f462445-f789-4a16-bba2-100695975a1d" providerId="ADAL" clId="{ED8269F9-9416-497B-9770-7CF583604F8E}" dt="2023-08-16T17:01:15.036" v="4628" actId="27636"/>
        <pc:sldMkLst>
          <pc:docMk/>
          <pc:sldMk cId="1087996193" sldId="270"/>
        </pc:sldMkLst>
        <pc:spChg chg="del mod">
          <ac:chgData name="Meg Tait" userId="5f462445-f789-4a16-bba2-100695975a1d" providerId="ADAL" clId="{ED8269F9-9416-497B-9770-7CF583604F8E}" dt="2023-08-16T16:32:05.937" v="3863" actId="478"/>
          <ac:spMkLst>
            <pc:docMk/>
            <pc:sldMk cId="1087996193" sldId="270"/>
            <ac:spMk id="2" creationId="{DFD37B82-3BB5-801D-016B-DE10B3AFBCFA}"/>
          </ac:spMkLst>
        </pc:spChg>
        <pc:spChg chg="mod">
          <ac:chgData name="Meg Tait" userId="5f462445-f789-4a16-bba2-100695975a1d" providerId="ADAL" clId="{ED8269F9-9416-497B-9770-7CF583604F8E}" dt="2023-08-16T17:01:15.036" v="4628" actId="27636"/>
          <ac:spMkLst>
            <pc:docMk/>
            <pc:sldMk cId="1087996193" sldId="270"/>
            <ac:spMk id="3" creationId="{159ECF3A-73A7-6EF3-E509-FB4131225BF7}"/>
          </ac:spMkLst>
        </pc:spChg>
      </pc:sldChg>
      <pc:sldChg chg="modSp new del mod">
        <pc:chgData name="Meg Tait" userId="5f462445-f789-4a16-bba2-100695975a1d" providerId="ADAL" clId="{ED8269F9-9416-497B-9770-7CF583604F8E}" dt="2023-08-16T16:50:43.028" v="4217" actId="47"/>
        <pc:sldMkLst>
          <pc:docMk/>
          <pc:sldMk cId="1243608006" sldId="271"/>
        </pc:sldMkLst>
        <pc:spChg chg="mod">
          <ac:chgData name="Meg Tait" userId="5f462445-f789-4a16-bba2-100695975a1d" providerId="ADAL" clId="{ED8269F9-9416-497B-9770-7CF583604F8E}" dt="2023-08-16T16:50:07.321" v="4203" actId="20577"/>
          <ac:spMkLst>
            <pc:docMk/>
            <pc:sldMk cId="1243608006" sldId="271"/>
            <ac:spMk id="2" creationId="{47DDFD93-2A91-86ED-6EA2-597611CC91E4}"/>
          </ac:spMkLst>
        </pc:spChg>
        <pc:spChg chg="mod">
          <ac:chgData name="Meg Tait" userId="5f462445-f789-4a16-bba2-100695975a1d" providerId="ADAL" clId="{ED8269F9-9416-497B-9770-7CF583604F8E}" dt="2023-08-16T16:50:35.455" v="4215" actId="21"/>
          <ac:spMkLst>
            <pc:docMk/>
            <pc:sldMk cId="1243608006" sldId="271"/>
            <ac:spMk id="3" creationId="{45713E93-8B8E-15CB-D6F4-2562CD43C8F8}"/>
          </ac:spMkLst>
        </pc:spChg>
      </pc:sldChg>
      <pc:sldChg chg="modSp new mod">
        <pc:chgData name="Meg Tait" userId="5f462445-f789-4a16-bba2-100695975a1d" providerId="ADAL" clId="{ED8269F9-9416-497B-9770-7CF583604F8E}" dt="2023-08-16T16:50:37.657" v="4216"/>
        <pc:sldMkLst>
          <pc:docMk/>
          <pc:sldMk cId="1041361623" sldId="272"/>
        </pc:sldMkLst>
        <pc:spChg chg="mod">
          <ac:chgData name="Meg Tait" userId="5f462445-f789-4a16-bba2-100695975a1d" providerId="ADAL" clId="{ED8269F9-9416-497B-9770-7CF583604F8E}" dt="2023-08-16T16:50:25.728" v="4212"/>
          <ac:spMkLst>
            <pc:docMk/>
            <pc:sldMk cId="1041361623" sldId="272"/>
            <ac:spMk id="2" creationId="{B2C45FC9-0B27-390C-B3F0-41D642EAA37D}"/>
          </ac:spMkLst>
        </pc:spChg>
        <pc:spChg chg="mod">
          <ac:chgData name="Meg Tait" userId="5f462445-f789-4a16-bba2-100695975a1d" providerId="ADAL" clId="{ED8269F9-9416-497B-9770-7CF583604F8E}" dt="2023-08-16T16:50:37.657" v="4216"/>
          <ac:spMkLst>
            <pc:docMk/>
            <pc:sldMk cId="1041361623" sldId="272"/>
            <ac:spMk id="3" creationId="{961F7716-457F-01FE-CFF3-FA3FBC94541C}"/>
          </ac:spMkLst>
        </pc:spChg>
      </pc:sldChg>
      <pc:sldChg chg="modSp new mod modNotesTx">
        <pc:chgData name="Meg Tait" userId="5f462445-f789-4a16-bba2-100695975a1d" providerId="ADAL" clId="{ED8269F9-9416-497B-9770-7CF583604F8E}" dt="2023-08-16T16:51:31.819" v="4221"/>
        <pc:sldMkLst>
          <pc:docMk/>
          <pc:sldMk cId="2380686655" sldId="273"/>
        </pc:sldMkLst>
        <pc:spChg chg="mod">
          <ac:chgData name="Meg Tait" userId="5f462445-f789-4a16-bba2-100695975a1d" providerId="ADAL" clId="{ED8269F9-9416-497B-9770-7CF583604F8E}" dt="2023-08-16T16:51:17.800" v="4220"/>
          <ac:spMkLst>
            <pc:docMk/>
            <pc:sldMk cId="2380686655" sldId="273"/>
            <ac:spMk id="2" creationId="{B19DDB33-2EE7-44E0-7687-286F6030361F}"/>
          </ac:spMkLst>
        </pc:spChg>
      </pc:sldChg>
      <pc:sldChg chg="modSp new mod modNotesTx">
        <pc:chgData name="Meg Tait" userId="5f462445-f789-4a16-bba2-100695975a1d" providerId="ADAL" clId="{ED8269F9-9416-497B-9770-7CF583604F8E}" dt="2023-08-16T16:52:35.748" v="4225"/>
        <pc:sldMkLst>
          <pc:docMk/>
          <pc:sldMk cId="551175463" sldId="274"/>
        </pc:sldMkLst>
        <pc:spChg chg="mod">
          <ac:chgData name="Meg Tait" userId="5f462445-f789-4a16-bba2-100695975a1d" providerId="ADAL" clId="{ED8269F9-9416-497B-9770-7CF583604F8E}" dt="2023-08-16T16:52:22.746" v="4224"/>
          <ac:spMkLst>
            <pc:docMk/>
            <pc:sldMk cId="551175463" sldId="274"/>
            <ac:spMk id="2" creationId="{8C3F7A75-14A3-2D7A-E44C-D4129CC62370}"/>
          </ac:spMkLst>
        </pc:spChg>
      </pc:sldChg>
      <pc:sldChg chg="new del">
        <pc:chgData name="Meg Tait" userId="5f462445-f789-4a16-bba2-100695975a1d" providerId="ADAL" clId="{ED8269F9-9416-497B-9770-7CF583604F8E}" dt="2023-08-16T16:52:58.206" v="4228" actId="47"/>
        <pc:sldMkLst>
          <pc:docMk/>
          <pc:sldMk cId="2284559534" sldId="275"/>
        </pc:sldMkLst>
      </pc:sldChg>
      <pc:sldChg chg="new del">
        <pc:chgData name="Meg Tait" userId="5f462445-f789-4a16-bba2-100695975a1d" providerId="ADAL" clId="{ED8269F9-9416-497B-9770-7CF583604F8E}" dt="2023-08-16T16:53:24.737" v="4230" actId="47"/>
        <pc:sldMkLst>
          <pc:docMk/>
          <pc:sldMk cId="2790091353" sldId="275"/>
        </pc:sldMkLst>
      </pc:sldChg>
    </pc:docChg>
  </pc:docChgLst>
  <pc:docChgLst>
    <pc:chgData name="Kamilah Jooganah" userId="S::kj388@cam.ac.uk::bea28a39-b48e-4e5c-9211-460e4e8bae07" providerId="AD" clId="Web-{C70D8F23-35FB-5FC6-46DE-D37E3E5CD2B1}"/>
    <pc:docChg chg="modSld">
      <pc:chgData name="Kamilah Jooganah" userId="S::kj388@cam.ac.uk::bea28a39-b48e-4e5c-9211-460e4e8bae07" providerId="AD" clId="Web-{C70D8F23-35FB-5FC6-46DE-D37E3E5CD2B1}" dt="2023-09-19T15:56:00.566" v="15" actId="20577"/>
      <pc:docMkLst>
        <pc:docMk/>
      </pc:docMkLst>
      <pc:sldChg chg="modSp">
        <pc:chgData name="Kamilah Jooganah" userId="S::kj388@cam.ac.uk::bea28a39-b48e-4e5c-9211-460e4e8bae07" providerId="AD" clId="Web-{C70D8F23-35FB-5FC6-46DE-D37E3E5CD2B1}" dt="2023-09-19T15:56:00.566" v="15" actId="20577"/>
        <pc:sldMkLst>
          <pc:docMk/>
          <pc:sldMk cId="2619081870" sldId="1189"/>
        </pc:sldMkLst>
        <pc:spChg chg="mod">
          <ac:chgData name="Kamilah Jooganah" userId="S::kj388@cam.ac.uk::bea28a39-b48e-4e5c-9211-460e4e8bae07" providerId="AD" clId="Web-{C70D8F23-35FB-5FC6-46DE-D37E3E5CD2B1}" dt="2023-09-19T15:56:00.566" v="15" actId="20577"/>
          <ac:spMkLst>
            <pc:docMk/>
            <pc:sldMk cId="2619081870" sldId="1189"/>
            <ac:spMk id="3" creationId="{B74D833D-2682-9EF7-5DC9-05178BEF03F0}"/>
          </ac:spMkLst>
        </pc:spChg>
      </pc:sldChg>
    </pc:docChg>
  </pc:docChgLst>
  <pc:docChgLst>
    <pc:chgData name="Ruth Laing" userId="f6ce8c24-8471-4744-88d4-bdb3de203810" providerId="ADAL" clId="{37B3E2AC-94C8-4735-A1AC-5298D5AD3504}"/>
    <pc:docChg chg="addSld modSld">
      <pc:chgData name="Ruth Laing" userId="f6ce8c24-8471-4744-88d4-bdb3de203810" providerId="ADAL" clId="{37B3E2AC-94C8-4735-A1AC-5298D5AD3504}" dt="2023-09-28T10:21:18.856" v="1"/>
      <pc:docMkLst>
        <pc:docMk/>
      </pc:docMkLst>
      <pc:sldChg chg="add setBg">
        <pc:chgData name="Ruth Laing" userId="f6ce8c24-8471-4744-88d4-bdb3de203810" providerId="ADAL" clId="{37B3E2AC-94C8-4735-A1AC-5298D5AD3504}" dt="2023-09-28T10:20:34.816" v="0"/>
        <pc:sldMkLst>
          <pc:docMk/>
          <pc:sldMk cId="1346952489" sldId="1192"/>
        </pc:sldMkLst>
      </pc:sldChg>
      <pc:sldChg chg="add">
        <pc:chgData name="Ruth Laing" userId="f6ce8c24-8471-4744-88d4-bdb3de203810" providerId="ADAL" clId="{37B3E2AC-94C8-4735-A1AC-5298D5AD3504}" dt="2023-09-28T10:21:18.856" v="1"/>
        <pc:sldMkLst>
          <pc:docMk/>
          <pc:sldMk cId="4152441923" sldId="1198"/>
        </pc:sldMkLst>
      </pc:sldChg>
    </pc:docChg>
  </pc:docChgLst>
  <pc:docChgLst>
    <pc:chgData name="Ruth Laing" userId="f6ce8c24-8471-4744-88d4-bdb3de203810" providerId="ADAL" clId="{85BC8228-0779-4F56-A39E-3284DA6200B9}"/>
    <pc:docChg chg="undo custSel delSld modSld">
      <pc:chgData name="Ruth Laing" userId="f6ce8c24-8471-4744-88d4-bdb3de203810" providerId="ADAL" clId="{85BC8228-0779-4F56-A39E-3284DA6200B9}" dt="2023-09-28T09:17:14.610" v="39" actId="1076"/>
      <pc:docMkLst>
        <pc:docMk/>
      </pc:docMkLst>
      <pc:sldChg chg="modNotesTx">
        <pc:chgData name="Ruth Laing" userId="f6ce8c24-8471-4744-88d4-bdb3de203810" providerId="ADAL" clId="{85BC8228-0779-4F56-A39E-3284DA6200B9}" dt="2023-09-28T09:05:12.326" v="2" actId="5793"/>
        <pc:sldMkLst>
          <pc:docMk/>
          <pc:sldMk cId="1097787903" sldId="258"/>
        </pc:sldMkLst>
      </pc:sldChg>
      <pc:sldChg chg="modNotesTx">
        <pc:chgData name="Ruth Laing" userId="f6ce8c24-8471-4744-88d4-bdb3de203810" providerId="ADAL" clId="{85BC8228-0779-4F56-A39E-3284DA6200B9}" dt="2023-09-28T09:13:05.890" v="5" actId="20577"/>
        <pc:sldMkLst>
          <pc:docMk/>
          <pc:sldMk cId="4158570452" sldId="261"/>
        </pc:sldMkLst>
      </pc:sldChg>
      <pc:sldChg chg="modNotesTx">
        <pc:chgData name="Ruth Laing" userId="f6ce8c24-8471-4744-88d4-bdb3de203810" providerId="ADAL" clId="{85BC8228-0779-4F56-A39E-3284DA6200B9}" dt="2023-09-28T09:13:13.698" v="7" actId="20577"/>
        <pc:sldMkLst>
          <pc:docMk/>
          <pc:sldMk cId="1313831638" sldId="262"/>
        </pc:sldMkLst>
      </pc:sldChg>
      <pc:sldChg chg="modNotesTx">
        <pc:chgData name="Ruth Laing" userId="f6ce8c24-8471-4744-88d4-bdb3de203810" providerId="ADAL" clId="{85BC8228-0779-4F56-A39E-3284DA6200B9}" dt="2023-09-28T09:13:11.074" v="6" actId="20577"/>
        <pc:sldMkLst>
          <pc:docMk/>
          <pc:sldMk cId="2094668945" sldId="263"/>
        </pc:sldMkLst>
      </pc:sldChg>
      <pc:sldChg chg="modNotesTx">
        <pc:chgData name="Ruth Laing" userId="f6ce8c24-8471-4744-88d4-bdb3de203810" providerId="ADAL" clId="{85BC8228-0779-4F56-A39E-3284DA6200B9}" dt="2023-09-28T09:05:15.890" v="3" actId="20577"/>
        <pc:sldMkLst>
          <pc:docMk/>
          <pc:sldMk cId="1041361623" sldId="272"/>
        </pc:sldMkLst>
      </pc:sldChg>
      <pc:sldChg chg="modNotesTx">
        <pc:chgData name="Ruth Laing" userId="f6ce8c24-8471-4744-88d4-bdb3de203810" providerId="ADAL" clId="{85BC8228-0779-4F56-A39E-3284DA6200B9}" dt="2023-09-28T09:15:43.557" v="32" actId="20577"/>
        <pc:sldMkLst>
          <pc:docMk/>
          <pc:sldMk cId="2380686655" sldId="273"/>
        </pc:sldMkLst>
      </pc:sldChg>
      <pc:sldChg chg="modNotesTx">
        <pc:chgData name="Ruth Laing" userId="f6ce8c24-8471-4744-88d4-bdb3de203810" providerId="ADAL" clId="{85BC8228-0779-4F56-A39E-3284DA6200B9}" dt="2023-09-28T09:05:20.462" v="4" actId="20577"/>
        <pc:sldMkLst>
          <pc:docMk/>
          <pc:sldMk cId="551175463" sldId="274"/>
        </pc:sldMkLst>
      </pc:sldChg>
      <pc:sldChg chg="modNotesTx">
        <pc:chgData name="Ruth Laing" userId="f6ce8c24-8471-4744-88d4-bdb3de203810" providerId="ADAL" clId="{85BC8228-0779-4F56-A39E-3284DA6200B9}" dt="2023-09-28T09:15:48.237" v="33" actId="20577"/>
        <pc:sldMkLst>
          <pc:docMk/>
          <pc:sldMk cId="4125826756" sldId="276"/>
        </pc:sldMkLst>
      </pc:sldChg>
      <pc:sldChg chg="modSp mod modNotesTx">
        <pc:chgData name="Ruth Laing" userId="f6ce8c24-8471-4744-88d4-bdb3de203810" providerId="ADAL" clId="{85BC8228-0779-4F56-A39E-3284DA6200B9}" dt="2023-09-28T09:17:14.610" v="39" actId="1076"/>
        <pc:sldMkLst>
          <pc:docMk/>
          <pc:sldMk cId="622138428" sldId="279"/>
        </pc:sldMkLst>
        <pc:picChg chg="mod modCrop">
          <ac:chgData name="Ruth Laing" userId="f6ce8c24-8471-4744-88d4-bdb3de203810" providerId="ADAL" clId="{85BC8228-0779-4F56-A39E-3284DA6200B9}" dt="2023-09-28T09:17:14.610" v="39" actId="1076"/>
          <ac:picMkLst>
            <pc:docMk/>
            <pc:sldMk cId="622138428" sldId="279"/>
            <ac:picMk id="5" creationId="{C8852891-48DB-8C51-ECFF-6EA9A8A7ED7D}"/>
          </ac:picMkLst>
        </pc:picChg>
      </pc:sldChg>
      <pc:sldChg chg="del">
        <pc:chgData name="Ruth Laing" userId="f6ce8c24-8471-4744-88d4-bdb3de203810" providerId="ADAL" clId="{85BC8228-0779-4F56-A39E-3284DA6200B9}" dt="2023-09-28T09:16:52.272" v="35" actId="47"/>
        <pc:sldMkLst>
          <pc:docMk/>
          <pc:sldMk cId="1479274970" sldId="280"/>
        </pc:sldMkLst>
      </pc:sldChg>
      <pc:sldChg chg="modAnim">
        <pc:chgData name="Ruth Laing" userId="f6ce8c24-8471-4744-88d4-bdb3de203810" providerId="ADAL" clId="{85BC8228-0779-4F56-A39E-3284DA6200B9}" dt="2023-09-28T09:14:51.236" v="24"/>
        <pc:sldMkLst>
          <pc:docMk/>
          <pc:sldMk cId="847888844" sldId="1156"/>
        </pc:sldMkLst>
      </pc:sldChg>
      <pc:sldChg chg="modAnim">
        <pc:chgData name="Ruth Laing" userId="f6ce8c24-8471-4744-88d4-bdb3de203810" providerId="ADAL" clId="{85BC8228-0779-4F56-A39E-3284DA6200B9}" dt="2023-09-28T09:14:47.279" v="23"/>
        <pc:sldMkLst>
          <pc:docMk/>
          <pc:sldMk cId="3543008988" sldId="1161"/>
        </pc:sldMkLst>
      </pc:sldChg>
      <pc:sldChg chg="modAnim">
        <pc:chgData name="Ruth Laing" userId="f6ce8c24-8471-4744-88d4-bdb3de203810" providerId="ADAL" clId="{85BC8228-0779-4F56-A39E-3284DA6200B9}" dt="2023-09-28T09:14:08.629" v="16"/>
        <pc:sldMkLst>
          <pc:docMk/>
          <pc:sldMk cId="2380847721" sldId="1162"/>
        </pc:sldMkLst>
      </pc:sldChg>
      <pc:sldChg chg="modAnim">
        <pc:chgData name="Ruth Laing" userId="f6ce8c24-8471-4744-88d4-bdb3de203810" providerId="ADAL" clId="{85BC8228-0779-4F56-A39E-3284DA6200B9}" dt="2023-09-28T09:14:01.558" v="13"/>
        <pc:sldMkLst>
          <pc:docMk/>
          <pc:sldMk cId="410815011" sldId="1164"/>
        </pc:sldMkLst>
      </pc:sldChg>
      <pc:sldChg chg="modAnim">
        <pc:chgData name="Ruth Laing" userId="f6ce8c24-8471-4744-88d4-bdb3de203810" providerId="ADAL" clId="{85BC8228-0779-4F56-A39E-3284DA6200B9}" dt="2023-09-28T09:14:43.423" v="21"/>
        <pc:sldMkLst>
          <pc:docMk/>
          <pc:sldMk cId="1674748428" sldId="1165"/>
        </pc:sldMkLst>
      </pc:sldChg>
      <pc:sldChg chg="modAnim">
        <pc:chgData name="Ruth Laing" userId="f6ce8c24-8471-4744-88d4-bdb3de203810" providerId="ADAL" clId="{85BC8228-0779-4F56-A39E-3284DA6200B9}" dt="2023-09-28T09:14:20.431" v="19"/>
        <pc:sldMkLst>
          <pc:docMk/>
          <pc:sldMk cId="2439048034" sldId="1168"/>
        </pc:sldMkLst>
      </pc:sldChg>
      <pc:sldChg chg="modAnim">
        <pc:chgData name="Ruth Laing" userId="f6ce8c24-8471-4744-88d4-bdb3de203810" providerId="ADAL" clId="{85BC8228-0779-4F56-A39E-3284DA6200B9}" dt="2023-09-28T09:14:03.816" v="14"/>
        <pc:sldMkLst>
          <pc:docMk/>
          <pc:sldMk cId="3076792142" sldId="1174"/>
        </pc:sldMkLst>
      </pc:sldChg>
      <pc:sldChg chg="modAnim modNotesTx">
        <pc:chgData name="Ruth Laing" userId="f6ce8c24-8471-4744-88d4-bdb3de203810" providerId="ADAL" clId="{85BC8228-0779-4F56-A39E-3284DA6200B9}" dt="2023-09-28T09:13:57.394" v="12"/>
        <pc:sldMkLst>
          <pc:docMk/>
          <pc:sldMk cId="702252954" sldId="1179"/>
        </pc:sldMkLst>
      </pc:sldChg>
      <pc:sldChg chg="modNotesTx">
        <pc:chgData name="Ruth Laing" userId="f6ce8c24-8471-4744-88d4-bdb3de203810" providerId="ADAL" clId="{85BC8228-0779-4F56-A39E-3284DA6200B9}" dt="2023-09-28T09:13:47.610" v="11" actId="20577"/>
        <pc:sldMkLst>
          <pc:docMk/>
          <pc:sldMk cId="2477917550" sldId="1181"/>
        </pc:sldMkLst>
      </pc:sldChg>
      <pc:sldChg chg="modNotesTx">
        <pc:chgData name="Ruth Laing" userId="f6ce8c24-8471-4744-88d4-bdb3de203810" providerId="ADAL" clId="{85BC8228-0779-4F56-A39E-3284DA6200B9}" dt="2023-09-28T09:15:03.289" v="25" actId="20577"/>
        <pc:sldMkLst>
          <pc:docMk/>
          <pc:sldMk cId="1572675127" sldId="1182"/>
        </pc:sldMkLst>
      </pc:sldChg>
      <pc:sldChg chg="modNotesTx">
        <pc:chgData name="Ruth Laing" userId="f6ce8c24-8471-4744-88d4-bdb3de203810" providerId="ADAL" clId="{85BC8228-0779-4F56-A39E-3284DA6200B9}" dt="2023-09-28T09:15:07.366" v="26" actId="20577"/>
        <pc:sldMkLst>
          <pc:docMk/>
          <pc:sldMk cId="2922081741" sldId="1184"/>
        </pc:sldMkLst>
      </pc:sldChg>
      <pc:sldChg chg="modNotesTx">
        <pc:chgData name="Ruth Laing" userId="f6ce8c24-8471-4744-88d4-bdb3de203810" providerId="ADAL" clId="{85BC8228-0779-4F56-A39E-3284DA6200B9}" dt="2023-09-28T09:15:10.236" v="27" actId="20577"/>
        <pc:sldMkLst>
          <pc:docMk/>
          <pc:sldMk cId="2984892010" sldId="1187"/>
        </pc:sldMkLst>
      </pc:sldChg>
      <pc:sldChg chg="modNotesTx">
        <pc:chgData name="Ruth Laing" userId="f6ce8c24-8471-4744-88d4-bdb3de203810" providerId="ADAL" clId="{85BC8228-0779-4F56-A39E-3284DA6200B9}" dt="2023-09-28T09:15:13.029" v="28" actId="20577"/>
        <pc:sldMkLst>
          <pc:docMk/>
          <pc:sldMk cId="2619081870" sldId="1189"/>
        </pc:sldMkLst>
      </pc:sldChg>
      <pc:sldChg chg="modNotesTx">
        <pc:chgData name="Ruth Laing" userId="f6ce8c24-8471-4744-88d4-bdb3de203810" providerId="ADAL" clId="{85BC8228-0779-4F56-A39E-3284DA6200B9}" dt="2023-09-28T09:15:15.933" v="29" actId="20577"/>
        <pc:sldMkLst>
          <pc:docMk/>
          <pc:sldMk cId="3219176146" sldId="1190"/>
        </pc:sldMkLst>
      </pc:sldChg>
      <pc:sldChg chg="del">
        <pc:chgData name="Ruth Laing" userId="f6ce8c24-8471-4744-88d4-bdb3de203810" providerId="ADAL" clId="{85BC8228-0779-4F56-A39E-3284DA6200B9}" dt="2023-09-28T09:15:39.240" v="31" actId="2696"/>
        <pc:sldMkLst>
          <pc:docMk/>
          <pc:sldMk cId="1346952489" sldId="1192"/>
        </pc:sldMkLst>
      </pc:sldChg>
      <pc:sldChg chg="modNotesTx">
        <pc:chgData name="Ruth Laing" userId="f6ce8c24-8471-4744-88d4-bdb3de203810" providerId="ADAL" clId="{85BC8228-0779-4F56-A39E-3284DA6200B9}" dt="2023-09-28T09:13:39.930" v="9" actId="20577"/>
        <pc:sldMkLst>
          <pc:docMk/>
          <pc:sldMk cId="3001136936" sldId="1194"/>
        </pc:sldMkLst>
      </pc:sldChg>
      <pc:sldChg chg="del">
        <pc:chgData name="Ruth Laing" userId="f6ce8c24-8471-4744-88d4-bdb3de203810" providerId="ADAL" clId="{85BC8228-0779-4F56-A39E-3284DA6200B9}" dt="2023-09-28T09:13:27.174" v="8" actId="2696"/>
        <pc:sldMkLst>
          <pc:docMk/>
          <pc:sldMk cId="312522229" sldId="1195"/>
        </pc:sldMkLst>
      </pc:sldChg>
      <pc:sldChg chg="del">
        <pc:chgData name="Ruth Laing" userId="f6ce8c24-8471-4744-88d4-bdb3de203810" providerId="ADAL" clId="{85BC8228-0779-4F56-A39E-3284DA6200B9}" dt="2023-09-28T09:15:51.197" v="34" actId="2696"/>
        <pc:sldMkLst>
          <pc:docMk/>
          <pc:sldMk cId="1668049036" sldId="1197"/>
        </pc:sldMkLst>
      </pc:sldChg>
      <pc:sldChg chg="del">
        <pc:chgData name="Ruth Laing" userId="f6ce8c24-8471-4744-88d4-bdb3de203810" providerId="ADAL" clId="{85BC8228-0779-4F56-A39E-3284DA6200B9}" dt="2023-09-28T09:15:37.191" v="30" actId="2696"/>
        <pc:sldMkLst>
          <pc:docMk/>
          <pc:sldMk cId="4152441923" sldId="1198"/>
        </pc:sldMkLst>
      </pc:sldChg>
    </pc:docChg>
  </pc:docChgLst>
  <pc:docChgLst>
    <pc:chgData name="Kamilah Jooganah" userId="S::kj388@cam.ac.uk::bea28a39-b48e-4e5c-9211-460e4e8bae07" providerId="AD" clId="Web-{5D2C64EC-42B3-3C70-52B5-04432CDDC909}"/>
    <pc:docChg chg="addSld delSld modSld">
      <pc:chgData name="Kamilah Jooganah" userId="S::kj388@cam.ac.uk::bea28a39-b48e-4e5c-9211-460e4e8bae07" providerId="AD" clId="Web-{5D2C64EC-42B3-3C70-52B5-04432CDDC909}" dt="2023-09-20T04:30:00.580" v="225" actId="20577"/>
      <pc:docMkLst>
        <pc:docMk/>
      </pc:docMkLst>
      <pc:sldChg chg="modSp modNotes">
        <pc:chgData name="Kamilah Jooganah" userId="S::kj388@cam.ac.uk::bea28a39-b48e-4e5c-9211-460e4e8bae07" providerId="AD" clId="Web-{5D2C64EC-42B3-3C70-52B5-04432CDDC909}" dt="2023-09-20T04:30:00.580" v="225" actId="20577"/>
        <pc:sldMkLst>
          <pc:docMk/>
          <pc:sldMk cId="702252954" sldId="1179"/>
        </pc:sldMkLst>
        <pc:spChg chg="mod">
          <ac:chgData name="Kamilah Jooganah" userId="S::kj388@cam.ac.uk::bea28a39-b48e-4e5c-9211-460e4e8bae07" providerId="AD" clId="Web-{5D2C64EC-42B3-3C70-52B5-04432CDDC909}" dt="2023-09-20T04:30:00.580" v="225" actId="20577"/>
          <ac:spMkLst>
            <pc:docMk/>
            <pc:sldMk cId="702252954" sldId="1179"/>
            <ac:spMk id="3" creationId="{89DECE6E-9E9D-EADF-965D-7537F90A01DB}"/>
          </ac:spMkLst>
        </pc:spChg>
      </pc:sldChg>
      <pc:sldChg chg="modNotes">
        <pc:chgData name="Kamilah Jooganah" userId="S::kj388@cam.ac.uk::bea28a39-b48e-4e5c-9211-460e4e8bae07" providerId="AD" clId="Web-{5D2C64EC-42B3-3C70-52B5-04432CDDC909}" dt="2023-09-20T04:00:02.850" v="1"/>
        <pc:sldMkLst>
          <pc:docMk/>
          <pc:sldMk cId="3001136936" sldId="1194"/>
        </pc:sldMkLst>
      </pc:sldChg>
      <pc:sldChg chg="new del">
        <pc:chgData name="Kamilah Jooganah" userId="S::kj388@cam.ac.uk::bea28a39-b48e-4e5c-9211-460e4e8bae07" providerId="AD" clId="Web-{5D2C64EC-42B3-3C70-52B5-04432CDDC909}" dt="2023-09-20T04:23:06.947" v="165"/>
        <pc:sldMkLst>
          <pc:docMk/>
          <pc:sldMk cId="3988647821" sldId="1198"/>
        </pc:sldMkLst>
      </pc:sldChg>
    </pc:docChg>
  </pc:docChgLst>
  <pc:docChgLst>
    <pc:chgData name="Ruth Laing" userId="f6ce8c24-8471-4744-88d4-bdb3de203810" providerId="ADAL" clId="{9170A2D6-E226-4122-A551-65275EBD7001}"/>
    <pc:docChg chg="undo custSel addSld delSld modSld">
      <pc:chgData name="Ruth Laing" userId="f6ce8c24-8471-4744-88d4-bdb3de203810" providerId="ADAL" clId="{9170A2D6-E226-4122-A551-65275EBD7001}" dt="2023-09-19T13:42:06.466" v="121" actId="1076"/>
      <pc:docMkLst>
        <pc:docMk/>
      </pc:docMkLst>
      <pc:sldChg chg="setBg">
        <pc:chgData name="Ruth Laing" userId="f6ce8c24-8471-4744-88d4-bdb3de203810" providerId="ADAL" clId="{9170A2D6-E226-4122-A551-65275EBD7001}" dt="2023-09-19T10:51:56.502" v="89"/>
        <pc:sldMkLst>
          <pc:docMk/>
          <pc:sldMk cId="4130979012" sldId="256"/>
        </pc:sldMkLst>
      </pc:sldChg>
      <pc:sldChg chg="modSp mod">
        <pc:chgData name="Ruth Laing" userId="f6ce8c24-8471-4744-88d4-bdb3de203810" providerId="ADAL" clId="{9170A2D6-E226-4122-A551-65275EBD7001}" dt="2023-09-19T10:44:08.148" v="7" actId="1076"/>
        <pc:sldMkLst>
          <pc:docMk/>
          <pc:sldMk cId="1097787903" sldId="258"/>
        </pc:sldMkLst>
        <pc:spChg chg="mod">
          <ac:chgData name="Ruth Laing" userId="f6ce8c24-8471-4744-88d4-bdb3de203810" providerId="ADAL" clId="{9170A2D6-E226-4122-A551-65275EBD7001}" dt="2023-09-19T10:43:58.820" v="5" actId="20577"/>
          <ac:spMkLst>
            <pc:docMk/>
            <pc:sldMk cId="1097787903" sldId="258"/>
            <ac:spMk id="2" creationId="{49C44E9A-3D06-1394-264C-388EA6FA924E}"/>
          </ac:spMkLst>
        </pc:spChg>
        <pc:spChg chg="mod">
          <ac:chgData name="Ruth Laing" userId="f6ce8c24-8471-4744-88d4-bdb3de203810" providerId="ADAL" clId="{9170A2D6-E226-4122-A551-65275EBD7001}" dt="2023-09-19T10:44:08.148" v="7" actId="1076"/>
          <ac:spMkLst>
            <pc:docMk/>
            <pc:sldMk cId="1097787903" sldId="258"/>
            <ac:spMk id="3" creationId="{79D668C0-73F7-1C9B-DC10-80A33C5C3C99}"/>
          </ac:spMkLst>
        </pc:spChg>
      </pc:sldChg>
      <pc:sldChg chg="modSp mod">
        <pc:chgData name="Ruth Laing" userId="f6ce8c24-8471-4744-88d4-bdb3de203810" providerId="ADAL" clId="{9170A2D6-E226-4122-A551-65275EBD7001}" dt="2023-09-19T10:45:53.733" v="18" actId="1036"/>
        <pc:sldMkLst>
          <pc:docMk/>
          <pc:sldMk cId="4158570452" sldId="261"/>
        </pc:sldMkLst>
        <pc:spChg chg="mod">
          <ac:chgData name="Ruth Laing" userId="f6ce8c24-8471-4744-88d4-bdb3de203810" providerId="ADAL" clId="{9170A2D6-E226-4122-A551-65275EBD7001}" dt="2023-09-19T10:45:53.733" v="18" actId="1036"/>
          <ac:spMkLst>
            <pc:docMk/>
            <pc:sldMk cId="4158570452" sldId="261"/>
            <ac:spMk id="3" creationId="{4AA9147D-98EA-BE1E-AE75-CBE6D8415D4A}"/>
          </ac:spMkLst>
        </pc:spChg>
        <pc:spChg chg="mod">
          <ac:chgData name="Ruth Laing" userId="f6ce8c24-8471-4744-88d4-bdb3de203810" providerId="ADAL" clId="{9170A2D6-E226-4122-A551-65275EBD7001}" dt="2023-09-19T10:45:23.988" v="12" actId="1076"/>
          <ac:spMkLst>
            <pc:docMk/>
            <pc:sldMk cId="4158570452" sldId="261"/>
            <ac:spMk id="5" creationId="{12880B2F-497D-39F9-7C4D-6D8AF97AE54D}"/>
          </ac:spMkLst>
        </pc:spChg>
      </pc:sldChg>
      <pc:sldChg chg="modSp mod setBg">
        <pc:chgData name="Ruth Laing" userId="f6ce8c24-8471-4744-88d4-bdb3de203810" providerId="ADAL" clId="{9170A2D6-E226-4122-A551-65275EBD7001}" dt="2023-09-19T10:51:39.044" v="87"/>
        <pc:sldMkLst>
          <pc:docMk/>
          <pc:sldMk cId="1313831638" sldId="262"/>
        </pc:sldMkLst>
        <pc:spChg chg="mod">
          <ac:chgData name="Ruth Laing" userId="f6ce8c24-8471-4744-88d4-bdb3de203810" providerId="ADAL" clId="{9170A2D6-E226-4122-A551-65275EBD7001}" dt="2023-09-19T10:47:16.101" v="31" actId="948"/>
          <ac:spMkLst>
            <pc:docMk/>
            <pc:sldMk cId="1313831638" sldId="262"/>
            <ac:spMk id="3" creationId="{F45570D4-1943-A3A9-297B-0DF91C34CFA6}"/>
          </ac:spMkLst>
        </pc:spChg>
      </pc:sldChg>
      <pc:sldChg chg="modSp mod">
        <pc:chgData name="Ruth Laing" userId="f6ce8c24-8471-4744-88d4-bdb3de203810" providerId="ADAL" clId="{9170A2D6-E226-4122-A551-65275EBD7001}" dt="2023-09-19T10:46:33.323" v="25" actId="948"/>
        <pc:sldMkLst>
          <pc:docMk/>
          <pc:sldMk cId="2094668945" sldId="263"/>
        </pc:sldMkLst>
        <pc:spChg chg="mod">
          <ac:chgData name="Ruth Laing" userId="f6ce8c24-8471-4744-88d4-bdb3de203810" providerId="ADAL" clId="{9170A2D6-E226-4122-A551-65275EBD7001}" dt="2023-09-19T10:46:33.323" v="25" actId="948"/>
          <ac:spMkLst>
            <pc:docMk/>
            <pc:sldMk cId="2094668945" sldId="263"/>
            <ac:spMk id="3" creationId="{0596A11B-2A86-7819-30DF-13CC659A7E20}"/>
          </ac:spMkLst>
        </pc:spChg>
      </pc:sldChg>
      <pc:sldChg chg="del">
        <pc:chgData name="Ruth Laing" userId="f6ce8c24-8471-4744-88d4-bdb3de203810" providerId="ADAL" clId="{9170A2D6-E226-4122-A551-65275EBD7001}" dt="2023-09-19T10:47:34.261" v="32" actId="2696"/>
        <pc:sldMkLst>
          <pc:docMk/>
          <pc:sldMk cId="2627021605" sldId="266"/>
        </pc:sldMkLst>
      </pc:sldChg>
      <pc:sldChg chg="modSp new mod">
        <pc:chgData name="Ruth Laing" userId="f6ce8c24-8471-4744-88d4-bdb3de203810" providerId="ADAL" clId="{9170A2D6-E226-4122-A551-65275EBD7001}" dt="2023-09-19T10:49:35.674" v="86" actId="1076"/>
        <pc:sldMkLst>
          <pc:docMk/>
          <pc:sldMk cId="1479274970" sldId="280"/>
        </pc:sldMkLst>
        <pc:spChg chg="mod">
          <ac:chgData name="Ruth Laing" userId="f6ce8c24-8471-4744-88d4-bdb3de203810" providerId="ADAL" clId="{9170A2D6-E226-4122-A551-65275EBD7001}" dt="2023-09-19T10:49:35.674" v="86" actId="1076"/>
          <ac:spMkLst>
            <pc:docMk/>
            <pc:sldMk cId="1479274970" sldId="280"/>
            <ac:spMk id="2" creationId="{7F60B422-ED5E-27F7-02D1-B15324494B8A}"/>
          </ac:spMkLst>
        </pc:spChg>
      </pc:sldChg>
      <pc:sldChg chg="setBg">
        <pc:chgData name="Ruth Laing" userId="f6ce8c24-8471-4744-88d4-bdb3de203810" providerId="ADAL" clId="{9170A2D6-E226-4122-A551-65275EBD7001}" dt="2023-09-19T10:52:01.215" v="90"/>
        <pc:sldMkLst>
          <pc:docMk/>
          <pc:sldMk cId="847888844" sldId="1156"/>
        </pc:sldMkLst>
      </pc:sldChg>
      <pc:sldChg chg="setBg">
        <pc:chgData name="Ruth Laing" userId="f6ce8c24-8471-4744-88d4-bdb3de203810" providerId="ADAL" clId="{9170A2D6-E226-4122-A551-65275EBD7001}" dt="2023-09-19T10:52:15.801" v="91"/>
        <pc:sldMkLst>
          <pc:docMk/>
          <pc:sldMk cId="3543008988" sldId="1161"/>
        </pc:sldMkLst>
      </pc:sldChg>
      <pc:sldChg chg="setBg">
        <pc:chgData name="Ruth Laing" userId="f6ce8c24-8471-4744-88d4-bdb3de203810" providerId="ADAL" clId="{9170A2D6-E226-4122-A551-65275EBD7001}" dt="2023-09-19T10:52:15.801" v="91"/>
        <pc:sldMkLst>
          <pc:docMk/>
          <pc:sldMk cId="2380847721" sldId="1162"/>
        </pc:sldMkLst>
      </pc:sldChg>
      <pc:sldChg chg="setBg">
        <pc:chgData name="Ruth Laing" userId="f6ce8c24-8471-4744-88d4-bdb3de203810" providerId="ADAL" clId="{9170A2D6-E226-4122-A551-65275EBD7001}" dt="2023-09-19T10:52:15.801" v="91"/>
        <pc:sldMkLst>
          <pc:docMk/>
          <pc:sldMk cId="410815011" sldId="1164"/>
        </pc:sldMkLst>
      </pc:sldChg>
      <pc:sldChg chg="setBg">
        <pc:chgData name="Ruth Laing" userId="f6ce8c24-8471-4744-88d4-bdb3de203810" providerId="ADAL" clId="{9170A2D6-E226-4122-A551-65275EBD7001}" dt="2023-09-19T10:52:15.801" v="91"/>
        <pc:sldMkLst>
          <pc:docMk/>
          <pc:sldMk cId="1674748428" sldId="1165"/>
        </pc:sldMkLst>
      </pc:sldChg>
      <pc:sldChg chg="setBg">
        <pc:chgData name="Ruth Laing" userId="f6ce8c24-8471-4744-88d4-bdb3de203810" providerId="ADAL" clId="{9170A2D6-E226-4122-A551-65275EBD7001}" dt="2023-09-19T10:52:15.801" v="91"/>
        <pc:sldMkLst>
          <pc:docMk/>
          <pc:sldMk cId="2439048034" sldId="1168"/>
        </pc:sldMkLst>
      </pc:sldChg>
      <pc:sldChg chg="setBg">
        <pc:chgData name="Ruth Laing" userId="f6ce8c24-8471-4744-88d4-bdb3de203810" providerId="ADAL" clId="{9170A2D6-E226-4122-A551-65275EBD7001}" dt="2023-09-19T10:52:15.801" v="91"/>
        <pc:sldMkLst>
          <pc:docMk/>
          <pc:sldMk cId="4113335066" sldId="1169"/>
        </pc:sldMkLst>
      </pc:sldChg>
      <pc:sldChg chg="setBg">
        <pc:chgData name="Ruth Laing" userId="f6ce8c24-8471-4744-88d4-bdb3de203810" providerId="ADAL" clId="{9170A2D6-E226-4122-A551-65275EBD7001}" dt="2023-09-19T10:52:15.801" v="91"/>
        <pc:sldMkLst>
          <pc:docMk/>
          <pc:sldMk cId="3076792142" sldId="1174"/>
        </pc:sldMkLst>
      </pc:sldChg>
      <pc:sldChg chg="setBg">
        <pc:chgData name="Ruth Laing" userId="f6ce8c24-8471-4744-88d4-bdb3de203810" providerId="ADAL" clId="{9170A2D6-E226-4122-A551-65275EBD7001}" dt="2023-09-19T10:52:32.104" v="92"/>
        <pc:sldMkLst>
          <pc:docMk/>
          <pc:sldMk cId="702252954" sldId="1179"/>
        </pc:sldMkLst>
      </pc:sldChg>
      <pc:sldChg chg="setBg">
        <pc:chgData name="Ruth Laing" userId="f6ce8c24-8471-4744-88d4-bdb3de203810" providerId="ADAL" clId="{9170A2D6-E226-4122-A551-65275EBD7001}" dt="2023-09-19T10:52:32.104" v="92"/>
        <pc:sldMkLst>
          <pc:docMk/>
          <pc:sldMk cId="2477917550" sldId="1181"/>
        </pc:sldMkLst>
      </pc:sldChg>
      <pc:sldChg chg="setBg">
        <pc:chgData name="Ruth Laing" userId="f6ce8c24-8471-4744-88d4-bdb3de203810" providerId="ADAL" clId="{9170A2D6-E226-4122-A551-65275EBD7001}" dt="2023-09-19T10:52:32.104" v="92"/>
        <pc:sldMkLst>
          <pc:docMk/>
          <pc:sldMk cId="1572675127" sldId="1182"/>
        </pc:sldMkLst>
      </pc:sldChg>
      <pc:sldChg chg="setBg">
        <pc:chgData name="Ruth Laing" userId="f6ce8c24-8471-4744-88d4-bdb3de203810" providerId="ADAL" clId="{9170A2D6-E226-4122-A551-65275EBD7001}" dt="2023-09-19T10:52:32.104" v="92"/>
        <pc:sldMkLst>
          <pc:docMk/>
          <pc:sldMk cId="2922081741" sldId="1184"/>
        </pc:sldMkLst>
      </pc:sldChg>
      <pc:sldChg chg="setBg">
        <pc:chgData name="Ruth Laing" userId="f6ce8c24-8471-4744-88d4-bdb3de203810" providerId="ADAL" clId="{9170A2D6-E226-4122-A551-65275EBD7001}" dt="2023-09-19T10:52:32.104" v="92"/>
        <pc:sldMkLst>
          <pc:docMk/>
          <pc:sldMk cId="2984892010" sldId="1187"/>
        </pc:sldMkLst>
      </pc:sldChg>
      <pc:sldChg chg="setBg">
        <pc:chgData name="Ruth Laing" userId="f6ce8c24-8471-4744-88d4-bdb3de203810" providerId="ADAL" clId="{9170A2D6-E226-4122-A551-65275EBD7001}" dt="2023-09-19T10:52:32.104" v="92"/>
        <pc:sldMkLst>
          <pc:docMk/>
          <pc:sldMk cId="2619081870" sldId="1189"/>
        </pc:sldMkLst>
      </pc:sldChg>
      <pc:sldChg chg="setBg">
        <pc:chgData name="Ruth Laing" userId="f6ce8c24-8471-4744-88d4-bdb3de203810" providerId="ADAL" clId="{9170A2D6-E226-4122-A551-65275EBD7001}" dt="2023-09-19T10:52:32.104" v="92"/>
        <pc:sldMkLst>
          <pc:docMk/>
          <pc:sldMk cId="3219176146" sldId="1190"/>
        </pc:sldMkLst>
      </pc:sldChg>
      <pc:sldChg chg="setBg">
        <pc:chgData name="Ruth Laing" userId="f6ce8c24-8471-4744-88d4-bdb3de203810" providerId="ADAL" clId="{9170A2D6-E226-4122-A551-65275EBD7001}" dt="2023-09-19T10:52:32.104" v="92"/>
        <pc:sldMkLst>
          <pc:docMk/>
          <pc:sldMk cId="1346952489" sldId="1192"/>
        </pc:sldMkLst>
      </pc:sldChg>
      <pc:sldChg chg="setBg">
        <pc:chgData name="Ruth Laing" userId="f6ce8c24-8471-4744-88d4-bdb3de203810" providerId="ADAL" clId="{9170A2D6-E226-4122-A551-65275EBD7001}" dt="2023-09-19T10:52:32.104" v="92"/>
        <pc:sldMkLst>
          <pc:docMk/>
          <pc:sldMk cId="2097967675" sldId="1193"/>
        </pc:sldMkLst>
      </pc:sldChg>
      <pc:sldChg chg="addSp delSp modSp new mod modAnim">
        <pc:chgData name="Ruth Laing" userId="f6ce8c24-8471-4744-88d4-bdb3de203810" providerId="ADAL" clId="{9170A2D6-E226-4122-A551-65275EBD7001}" dt="2023-09-19T13:42:06.466" v="121" actId="1076"/>
        <pc:sldMkLst>
          <pc:docMk/>
          <pc:sldMk cId="312522229" sldId="1195"/>
        </pc:sldMkLst>
        <pc:spChg chg="mod">
          <ac:chgData name="Ruth Laing" userId="f6ce8c24-8471-4744-88d4-bdb3de203810" providerId="ADAL" clId="{9170A2D6-E226-4122-A551-65275EBD7001}" dt="2023-09-19T13:41:26.422" v="117" actId="20577"/>
          <ac:spMkLst>
            <pc:docMk/>
            <pc:sldMk cId="312522229" sldId="1195"/>
            <ac:spMk id="2" creationId="{6B12E397-EE52-FD0F-77EE-6FE1FA2097CC}"/>
          </ac:spMkLst>
        </pc:spChg>
        <pc:spChg chg="del">
          <ac:chgData name="Ruth Laing" userId="f6ce8c24-8471-4744-88d4-bdb3de203810" providerId="ADAL" clId="{9170A2D6-E226-4122-A551-65275EBD7001}" dt="2023-09-19T13:41:00" v="94"/>
          <ac:spMkLst>
            <pc:docMk/>
            <pc:sldMk cId="312522229" sldId="1195"/>
            <ac:spMk id="3" creationId="{834BDEF2-2C18-C883-5985-0A2D824DD4A8}"/>
          </ac:spMkLst>
        </pc:spChg>
        <pc:picChg chg="add mod">
          <ac:chgData name="Ruth Laing" userId="f6ce8c24-8471-4744-88d4-bdb3de203810" providerId="ADAL" clId="{9170A2D6-E226-4122-A551-65275EBD7001}" dt="2023-09-19T13:42:06.466" v="121" actId="1076"/>
          <ac:picMkLst>
            <pc:docMk/>
            <pc:sldMk cId="312522229" sldId="1195"/>
            <ac:picMk id="4" creationId="{2570C345-4FD5-32AD-1644-72432F7AA832}"/>
          </ac:picMkLst>
        </pc:picChg>
      </pc:sldChg>
    </pc:docChg>
  </pc:docChgLst>
  <pc:docChgLst>
    <pc:chgData name="Meg Tait" userId="5f462445-f789-4a16-bba2-100695975a1d" providerId="ADAL" clId="{8A7117C0-61DE-4356-9D30-D91B6A8AF37C}"/>
    <pc:docChg chg="custSel addSld modSld sldOrd modNotesMaster">
      <pc:chgData name="Meg Tait" userId="5f462445-f789-4a16-bba2-100695975a1d" providerId="ADAL" clId="{8A7117C0-61DE-4356-9D30-D91B6A8AF37C}" dt="2023-09-19T17:13:29.699" v="583" actId="20577"/>
      <pc:docMkLst>
        <pc:docMk/>
      </pc:docMkLst>
      <pc:sldChg chg="modNotes">
        <pc:chgData name="Meg Tait" userId="5f462445-f789-4a16-bba2-100695975a1d" providerId="ADAL" clId="{8A7117C0-61DE-4356-9D30-D91B6A8AF37C}" dt="2023-09-19T17:11:40.997" v="430"/>
        <pc:sldMkLst>
          <pc:docMk/>
          <pc:sldMk cId="1097787903" sldId="258"/>
        </pc:sldMkLst>
      </pc:sldChg>
      <pc:sldChg chg="modNotes">
        <pc:chgData name="Meg Tait" userId="5f462445-f789-4a16-bba2-100695975a1d" providerId="ADAL" clId="{8A7117C0-61DE-4356-9D30-D91B6A8AF37C}" dt="2023-09-19T17:11:40.997" v="430"/>
        <pc:sldMkLst>
          <pc:docMk/>
          <pc:sldMk cId="1426838841" sldId="260"/>
        </pc:sldMkLst>
      </pc:sldChg>
      <pc:sldChg chg="modNotes">
        <pc:chgData name="Meg Tait" userId="5f462445-f789-4a16-bba2-100695975a1d" providerId="ADAL" clId="{8A7117C0-61DE-4356-9D30-D91B6A8AF37C}" dt="2023-09-19T17:11:10.499" v="429" actId="20577"/>
        <pc:sldMkLst>
          <pc:docMk/>
          <pc:sldMk cId="1313831638" sldId="262"/>
        </pc:sldMkLst>
      </pc:sldChg>
      <pc:sldChg chg="modNotes">
        <pc:chgData name="Meg Tait" userId="5f462445-f789-4a16-bba2-100695975a1d" providerId="ADAL" clId="{8A7117C0-61DE-4356-9D30-D91B6A8AF37C}" dt="2023-09-19T17:07:40.638" v="248" actId="20577"/>
        <pc:sldMkLst>
          <pc:docMk/>
          <pc:sldMk cId="1041361623" sldId="272"/>
        </pc:sldMkLst>
      </pc:sldChg>
      <pc:sldChg chg="modNotes">
        <pc:chgData name="Meg Tait" userId="5f462445-f789-4a16-bba2-100695975a1d" providerId="ADAL" clId="{8A7117C0-61DE-4356-9D30-D91B6A8AF37C}" dt="2023-09-19T17:13:29.699" v="583" actId="20577"/>
        <pc:sldMkLst>
          <pc:docMk/>
          <pc:sldMk cId="2380686655" sldId="273"/>
        </pc:sldMkLst>
      </pc:sldChg>
      <pc:sldChg chg="modNotes">
        <pc:chgData name="Meg Tait" userId="5f462445-f789-4a16-bba2-100695975a1d" providerId="ADAL" clId="{8A7117C0-61DE-4356-9D30-D91B6A8AF37C}" dt="2023-09-19T17:11:40.997" v="430"/>
        <pc:sldMkLst>
          <pc:docMk/>
          <pc:sldMk cId="551175463" sldId="274"/>
        </pc:sldMkLst>
      </pc:sldChg>
      <pc:sldChg chg="addSp modSp mod ord modNotesTx">
        <pc:chgData name="Meg Tait" userId="5f462445-f789-4a16-bba2-100695975a1d" providerId="ADAL" clId="{8A7117C0-61DE-4356-9D30-D91B6A8AF37C}" dt="2023-09-19T15:38:32.677" v="53" actId="1037"/>
        <pc:sldMkLst>
          <pc:docMk/>
          <pc:sldMk cId="4125826756" sldId="276"/>
        </pc:sldMkLst>
        <pc:spChg chg="add mod">
          <ac:chgData name="Meg Tait" userId="5f462445-f789-4a16-bba2-100695975a1d" providerId="ADAL" clId="{8A7117C0-61DE-4356-9D30-D91B6A8AF37C}" dt="2023-09-19T15:38:32.677" v="53" actId="1037"/>
          <ac:spMkLst>
            <pc:docMk/>
            <pc:sldMk cId="4125826756" sldId="276"/>
            <ac:spMk id="2" creationId="{D69C3569-ED3B-EDEB-0195-8DA0B64F8D53}"/>
          </ac:spMkLst>
        </pc:spChg>
        <pc:picChg chg="mod">
          <ac:chgData name="Meg Tait" userId="5f462445-f789-4a16-bba2-100695975a1d" providerId="ADAL" clId="{8A7117C0-61DE-4356-9D30-D91B6A8AF37C}" dt="2023-09-19T15:38:18.731" v="40" actId="1076"/>
          <ac:picMkLst>
            <pc:docMk/>
            <pc:sldMk cId="4125826756" sldId="276"/>
            <ac:picMk id="2050" creationId="{68FE439A-FEAD-784D-D452-0CC9B0FF3FA3}"/>
          </ac:picMkLst>
        </pc:picChg>
      </pc:sldChg>
      <pc:sldChg chg="modNotes">
        <pc:chgData name="Meg Tait" userId="5f462445-f789-4a16-bba2-100695975a1d" providerId="ADAL" clId="{8A7117C0-61DE-4356-9D30-D91B6A8AF37C}" dt="2023-09-19T17:11:40.997" v="430"/>
        <pc:sldMkLst>
          <pc:docMk/>
          <pc:sldMk cId="622138428" sldId="279"/>
        </pc:sldMkLst>
      </pc:sldChg>
      <pc:sldChg chg="new">
        <pc:chgData name="Meg Tait" userId="5f462445-f789-4a16-bba2-100695975a1d" providerId="ADAL" clId="{8A7117C0-61DE-4356-9D30-D91B6A8AF37C}" dt="2023-09-19T15:36:43.904" v="17" actId="680"/>
        <pc:sldMkLst>
          <pc:docMk/>
          <pc:sldMk cId="1668049036" sldId="1197"/>
        </pc:sldMkLst>
      </pc:sldChg>
    </pc:docChg>
  </pc:docChgLst>
  <pc:docChgLst>
    <pc:chgData name="Kamilah Jooganah" userId="S::kj388@cam.ac.uk::bea28a39-b48e-4e5c-9211-460e4e8bae07" providerId="AD" clId="Web-{FFCEFD6A-3828-D820-D334-255308DD528F}"/>
    <pc:docChg chg="delSld modSld">
      <pc:chgData name="Kamilah Jooganah" userId="S::kj388@cam.ac.uk::bea28a39-b48e-4e5c-9211-460e4e8bae07" providerId="AD" clId="Web-{FFCEFD6A-3828-D820-D334-255308DD528F}" dt="2023-09-20T06:36:17.485" v="1578"/>
      <pc:docMkLst>
        <pc:docMk/>
      </pc:docMkLst>
      <pc:sldChg chg="modNotes">
        <pc:chgData name="Kamilah Jooganah" userId="S::kj388@cam.ac.uk::bea28a39-b48e-4e5c-9211-460e4e8bae07" providerId="AD" clId="Web-{FFCEFD6A-3828-D820-D334-255308DD528F}" dt="2023-09-20T06:27:26.957" v="1450"/>
        <pc:sldMkLst>
          <pc:docMk/>
          <pc:sldMk cId="702252954" sldId="1179"/>
        </pc:sldMkLst>
      </pc:sldChg>
      <pc:sldChg chg="modSp modNotes">
        <pc:chgData name="Kamilah Jooganah" userId="S::kj388@cam.ac.uk::bea28a39-b48e-4e5c-9211-460e4e8bae07" providerId="AD" clId="Web-{FFCEFD6A-3828-D820-D334-255308DD528F}" dt="2023-09-20T06:36:17.485" v="1578"/>
        <pc:sldMkLst>
          <pc:docMk/>
          <pc:sldMk cId="2477917550" sldId="1181"/>
        </pc:sldMkLst>
        <pc:spChg chg="mod">
          <ac:chgData name="Kamilah Jooganah" userId="S::kj388@cam.ac.uk::bea28a39-b48e-4e5c-9211-460e4e8bae07" providerId="AD" clId="Web-{FFCEFD6A-3828-D820-D334-255308DD528F}" dt="2023-09-20T05:35:28.646" v="1164" actId="20577"/>
          <ac:spMkLst>
            <pc:docMk/>
            <pc:sldMk cId="2477917550" sldId="1181"/>
            <ac:spMk id="3" creationId="{89DECE6E-9E9D-EADF-965D-7537F90A01DB}"/>
          </ac:spMkLst>
        </pc:spChg>
      </pc:sldChg>
      <pc:sldChg chg="modSp modNotes">
        <pc:chgData name="Kamilah Jooganah" userId="S::kj388@cam.ac.uk::bea28a39-b48e-4e5c-9211-460e4e8bae07" providerId="AD" clId="Web-{FFCEFD6A-3828-D820-D334-255308DD528F}" dt="2023-09-20T06:30:50.884" v="1476"/>
        <pc:sldMkLst>
          <pc:docMk/>
          <pc:sldMk cId="2619081870" sldId="1189"/>
        </pc:sldMkLst>
        <pc:spChg chg="mod">
          <ac:chgData name="Kamilah Jooganah" userId="S::kj388@cam.ac.uk::bea28a39-b48e-4e5c-9211-460e4e8bae07" providerId="AD" clId="Web-{FFCEFD6A-3828-D820-D334-255308DD528F}" dt="2023-09-20T05:44:19.785" v="1214" actId="20577"/>
          <ac:spMkLst>
            <pc:docMk/>
            <pc:sldMk cId="2619081870" sldId="1189"/>
            <ac:spMk id="2" creationId="{C3E29CB5-66AD-58D4-BC92-9EABC4B59DBA}"/>
          </ac:spMkLst>
        </pc:spChg>
        <pc:spChg chg="mod">
          <ac:chgData name="Kamilah Jooganah" userId="S::kj388@cam.ac.uk::bea28a39-b48e-4e5c-9211-460e4e8bae07" providerId="AD" clId="Web-{FFCEFD6A-3828-D820-D334-255308DD528F}" dt="2023-09-20T05:47:32.360" v="1300" actId="20577"/>
          <ac:spMkLst>
            <pc:docMk/>
            <pc:sldMk cId="2619081870" sldId="1189"/>
            <ac:spMk id="3" creationId="{B74D833D-2682-9EF7-5DC9-05178BEF03F0}"/>
          </ac:spMkLst>
        </pc:spChg>
      </pc:sldChg>
      <pc:sldChg chg="modSp modNotes">
        <pc:chgData name="Kamilah Jooganah" userId="S::kj388@cam.ac.uk::bea28a39-b48e-4e5c-9211-460e4e8bae07" providerId="AD" clId="Web-{FFCEFD6A-3828-D820-D334-255308DD528F}" dt="2023-09-20T06:32:43.183" v="1563"/>
        <pc:sldMkLst>
          <pc:docMk/>
          <pc:sldMk cId="3219176146" sldId="1190"/>
        </pc:sldMkLst>
        <pc:spChg chg="mod">
          <ac:chgData name="Kamilah Jooganah" userId="S::kj388@cam.ac.uk::bea28a39-b48e-4e5c-9211-460e4e8bae07" providerId="AD" clId="Web-{FFCEFD6A-3828-D820-D334-255308DD528F}" dt="2023-09-20T05:54:30.307" v="1415" actId="20577"/>
          <ac:spMkLst>
            <pc:docMk/>
            <pc:sldMk cId="3219176146" sldId="1190"/>
            <ac:spMk id="3" creationId="{25373923-B621-7963-9E12-D9FA0F90BB34}"/>
          </ac:spMkLst>
        </pc:spChg>
      </pc:sldChg>
      <pc:sldChg chg="modSp modNotes">
        <pc:chgData name="Kamilah Jooganah" userId="S::kj388@cam.ac.uk::bea28a39-b48e-4e5c-9211-460e4e8bae07" providerId="AD" clId="Web-{FFCEFD6A-3828-D820-D334-255308DD528F}" dt="2023-09-20T06:34:57.780" v="1576"/>
        <pc:sldMkLst>
          <pc:docMk/>
          <pc:sldMk cId="3001136936" sldId="1194"/>
        </pc:sldMkLst>
        <pc:spChg chg="mod">
          <ac:chgData name="Kamilah Jooganah" userId="S::kj388@cam.ac.uk::bea28a39-b48e-4e5c-9211-460e4e8bae07" providerId="AD" clId="Web-{FFCEFD6A-3828-D820-D334-255308DD528F}" dt="2023-09-20T06:33:31.216" v="1566" actId="20577"/>
          <ac:spMkLst>
            <pc:docMk/>
            <pc:sldMk cId="3001136936" sldId="1194"/>
            <ac:spMk id="2" creationId="{F9019700-0491-DB13-4045-ECA2397B2D29}"/>
          </ac:spMkLst>
        </pc:spChg>
      </pc:sldChg>
      <pc:sldChg chg="del">
        <pc:chgData name="Kamilah Jooganah" userId="S::kj388@cam.ac.uk::bea28a39-b48e-4e5c-9211-460e4e8bae07" providerId="AD" clId="Web-{FFCEFD6A-3828-D820-D334-255308DD528F}" dt="2023-09-20T04:59:18.118" v="0"/>
        <pc:sldMkLst>
          <pc:docMk/>
          <pc:sldMk cId="256866522" sldId="1198"/>
        </pc:sldMkLst>
      </pc:sldChg>
    </pc:docChg>
  </pc:docChgLst>
  <pc:docChgLst>
    <pc:chgData name="Kamilah Jooganah" userId="S::kj388@cam.ac.uk::bea28a39-b48e-4e5c-9211-460e4e8bae07" providerId="AD" clId="Web-{05DED470-6DA9-4E48-BAEB-40269B5BBA30}"/>
    <pc:docChg chg="addSld modSld">
      <pc:chgData name="Kamilah Jooganah" userId="S::kj388@cam.ac.uk::bea28a39-b48e-4e5c-9211-460e4e8bae07" providerId="AD" clId="Web-{05DED470-6DA9-4E48-BAEB-40269B5BBA30}" dt="2023-09-20T08:10:47.329" v="68"/>
      <pc:docMkLst>
        <pc:docMk/>
      </pc:docMkLst>
      <pc:sldChg chg="modSp modNotes">
        <pc:chgData name="Kamilah Jooganah" userId="S::kj388@cam.ac.uk::bea28a39-b48e-4e5c-9211-460e4e8bae07" providerId="AD" clId="Web-{05DED470-6DA9-4E48-BAEB-40269B5BBA30}" dt="2023-09-20T07:45:07.799" v="65" actId="20577"/>
        <pc:sldMkLst>
          <pc:docMk/>
          <pc:sldMk cId="702252954" sldId="1179"/>
        </pc:sldMkLst>
        <pc:spChg chg="mod">
          <ac:chgData name="Kamilah Jooganah" userId="S::kj388@cam.ac.uk::bea28a39-b48e-4e5c-9211-460e4e8bae07" providerId="AD" clId="Web-{05DED470-6DA9-4E48-BAEB-40269B5BBA30}" dt="2023-09-20T07:45:07.799" v="65" actId="20577"/>
          <ac:spMkLst>
            <pc:docMk/>
            <pc:sldMk cId="702252954" sldId="1179"/>
            <ac:spMk id="3" creationId="{89DECE6E-9E9D-EADF-965D-7537F90A01DB}"/>
          </ac:spMkLst>
        </pc:spChg>
      </pc:sldChg>
      <pc:sldChg chg="modNotes">
        <pc:chgData name="Kamilah Jooganah" userId="S::kj388@cam.ac.uk::bea28a39-b48e-4e5c-9211-460e4e8bae07" providerId="AD" clId="Web-{05DED470-6DA9-4E48-BAEB-40269B5BBA30}" dt="2023-09-20T08:10:47.329" v="68"/>
        <pc:sldMkLst>
          <pc:docMk/>
          <pc:sldMk cId="2477917550" sldId="1181"/>
        </pc:sldMkLst>
      </pc:sldChg>
      <pc:sldChg chg="add">
        <pc:chgData name="Kamilah Jooganah" userId="S::kj388@cam.ac.uk::bea28a39-b48e-4e5c-9211-460e4e8bae07" providerId="AD" clId="Web-{05DED470-6DA9-4E48-BAEB-40269B5BBA30}" dt="2023-09-20T08:09:19.482" v="66"/>
        <pc:sldMkLst>
          <pc:docMk/>
          <pc:sldMk cId="4152441923" sldId="1198"/>
        </pc:sldMkLst>
      </pc:sldChg>
    </pc:docChg>
  </pc:docChgLst>
  <pc:docChgLst>
    <pc:chgData name="Kamilah Jooganah" userId="S::kj388@cam.ac.uk::bea28a39-b48e-4e5c-9211-460e4e8bae07" providerId="AD" clId="Web-{B002CC9B-AB49-5537-D8E6-DA560D02FEA7}"/>
    <pc:docChg chg="addSld delSld modSld">
      <pc:chgData name="Kamilah Jooganah" userId="S::kj388@cam.ac.uk::bea28a39-b48e-4e5c-9211-460e4e8bae07" providerId="AD" clId="Web-{B002CC9B-AB49-5537-D8E6-DA560D02FEA7}" dt="2023-09-19T15:28:17.406" v="2" actId="20577"/>
      <pc:docMkLst>
        <pc:docMk/>
      </pc:docMkLst>
      <pc:sldChg chg="del">
        <pc:chgData name="Kamilah Jooganah" userId="S::kj388@cam.ac.uk::bea28a39-b48e-4e5c-9211-460e4e8bae07" providerId="AD" clId="Web-{B002CC9B-AB49-5537-D8E6-DA560D02FEA7}" dt="2023-09-19T15:26:05.788" v="0"/>
        <pc:sldMkLst>
          <pc:docMk/>
          <pc:sldMk cId="4130979012" sldId="256"/>
        </pc:sldMkLst>
      </pc:sldChg>
      <pc:sldChg chg="modSp">
        <pc:chgData name="Kamilah Jooganah" userId="S::kj388@cam.ac.uk::bea28a39-b48e-4e5c-9211-460e4e8bae07" providerId="AD" clId="Web-{B002CC9B-AB49-5537-D8E6-DA560D02FEA7}" dt="2023-09-19T15:28:17.406" v="2" actId="20577"/>
        <pc:sldMkLst>
          <pc:docMk/>
          <pc:sldMk cId="2619081870" sldId="1189"/>
        </pc:sldMkLst>
        <pc:spChg chg="mod">
          <ac:chgData name="Kamilah Jooganah" userId="S::kj388@cam.ac.uk::bea28a39-b48e-4e5c-9211-460e4e8bae07" providerId="AD" clId="Web-{B002CC9B-AB49-5537-D8E6-DA560D02FEA7}" dt="2023-09-19T15:28:17.406" v="2" actId="20577"/>
          <ac:spMkLst>
            <pc:docMk/>
            <pc:sldMk cId="2619081870" sldId="1189"/>
            <ac:spMk id="3" creationId="{B74D833D-2682-9EF7-5DC9-05178BEF03F0}"/>
          </ac:spMkLst>
        </pc:spChg>
      </pc:sldChg>
      <pc:sldChg chg="add">
        <pc:chgData name="Kamilah Jooganah" userId="S::kj388@cam.ac.uk::bea28a39-b48e-4e5c-9211-460e4e8bae07" providerId="AD" clId="Web-{B002CC9B-AB49-5537-D8E6-DA560D02FEA7}" dt="2023-09-19T15:26:14.742" v="1"/>
        <pc:sldMkLst>
          <pc:docMk/>
          <pc:sldMk cId="3053887266" sldId="11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9D7D534-7651-4B3C-AA7F-A4AE3276CB62}" type="datetimeFigureOut">
              <a:rPr lang="en-GB" smtClean="0"/>
              <a:t>28/09/2023</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81E75FFF-E3F7-409F-9971-3513A6602CF9}" type="slidenum">
              <a:rPr lang="en-GB" smtClean="0"/>
              <a:t>‹#›</a:t>
            </a:fld>
            <a:endParaRPr lang="en-GB"/>
          </a:p>
        </p:txBody>
      </p:sp>
    </p:spTree>
    <p:extLst>
      <p:ext uri="{BB962C8B-B14F-4D97-AF65-F5344CB8AC3E}">
        <p14:creationId xmlns:p14="http://schemas.microsoft.com/office/powerpoint/2010/main" val="185842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3438" y="309563"/>
            <a:ext cx="2587625" cy="1455737"/>
          </a:xfrm>
        </p:spPr>
      </p:sp>
      <p:sp>
        <p:nvSpPr>
          <p:cNvPr id="3" name="Notes Placeholder 2"/>
          <p:cNvSpPr>
            <a:spLocks noGrp="1"/>
          </p:cNvSpPr>
          <p:nvPr>
            <p:ph type="body" idx="1"/>
          </p:nvPr>
        </p:nvSpPr>
        <p:spPr>
          <a:xfrm>
            <a:off x="547335" y="2027660"/>
            <a:ext cx="5775325" cy="7405446"/>
          </a:xfrm>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1</a:t>
            </a:fld>
            <a:endParaRPr lang="en-GB"/>
          </a:p>
        </p:txBody>
      </p:sp>
    </p:spTree>
    <p:extLst>
      <p:ext uri="{BB962C8B-B14F-4D97-AF65-F5344CB8AC3E}">
        <p14:creationId xmlns:p14="http://schemas.microsoft.com/office/powerpoint/2010/main" val="203650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10</a:t>
            </a:fld>
            <a:endParaRPr lang="en-GB"/>
          </a:p>
        </p:txBody>
      </p:sp>
    </p:spTree>
    <p:extLst>
      <p:ext uri="{BB962C8B-B14F-4D97-AF65-F5344CB8AC3E}">
        <p14:creationId xmlns:p14="http://schemas.microsoft.com/office/powerpoint/2010/main" val="421665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11</a:t>
            </a:fld>
            <a:endParaRPr lang="en-GB"/>
          </a:p>
        </p:txBody>
      </p:sp>
    </p:spTree>
    <p:extLst>
      <p:ext uri="{BB962C8B-B14F-4D97-AF65-F5344CB8AC3E}">
        <p14:creationId xmlns:p14="http://schemas.microsoft.com/office/powerpoint/2010/main" val="262693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12</a:t>
            </a:fld>
            <a:endParaRPr lang="en-GB"/>
          </a:p>
        </p:txBody>
      </p:sp>
    </p:spTree>
    <p:extLst>
      <p:ext uri="{BB962C8B-B14F-4D97-AF65-F5344CB8AC3E}">
        <p14:creationId xmlns:p14="http://schemas.microsoft.com/office/powerpoint/2010/main" val="162832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13</a:t>
            </a:fld>
            <a:endParaRPr lang="en-GB"/>
          </a:p>
        </p:txBody>
      </p:sp>
    </p:spTree>
    <p:extLst>
      <p:ext uri="{BB962C8B-B14F-4D97-AF65-F5344CB8AC3E}">
        <p14:creationId xmlns:p14="http://schemas.microsoft.com/office/powerpoint/2010/main" val="50884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14</a:t>
            </a:fld>
            <a:endParaRPr lang="en-GB"/>
          </a:p>
        </p:txBody>
      </p:sp>
    </p:spTree>
    <p:extLst>
      <p:ext uri="{BB962C8B-B14F-4D97-AF65-F5344CB8AC3E}">
        <p14:creationId xmlns:p14="http://schemas.microsoft.com/office/powerpoint/2010/main" val="423620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15</a:t>
            </a:fld>
            <a:endParaRPr lang="en-GB"/>
          </a:p>
        </p:txBody>
      </p:sp>
    </p:spTree>
    <p:extLst>
      <p:ext uri="{BB962C8B-B14F-4D97-AF65-F5344CB8AC3E}">
        <p14:creationId xmlns:p14="http://schemas.microsoft.com/office/powerpoint/2010/main" val="32110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16</a:t>
            </a:fld>
            <a:endParaRPr lang="en-GB"/>
          </a:p>
        </p:txBody>
      </p:sp>
    </p:spTree>
    <p:extLst>
      <p:ext uri="{BB962C8B-B14F-4D97-AF65-F5344CB8AC3E}">
        <p14:creationId xmlns:p14="http://schemas.microsoft.com/office/powerpoint/2010/main" val="3814296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17</a:t>
            </a:fld>
            <a:endParaRPr lang="en-GB"/>
          </a:p>
        </p:txBody>
      </p:sp>
    </p:spTree>
    <p:extLst>
      <p:ext uri="{BB962C8B-B14F-4D97-AF65-F5344CB8AC3E}">
        <p14:creationId xmlns:p14="http://schemas.microsoft.com/office/powerpoint/2010/main" val="2848759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81E75FFF-E3F7-409F-9971-3513A6602CF9}" type="slidenum">
              <a:rPr lang="en-GB" smtClean="0"/>
              <a:t>18</a:t>
            </a:fld>
            <a:endParaRPr lang="en-GB"/>
          </a:p>
        </p:txBody>
      </p:sp>
    </p:spTree>
    <p:extLst>
      <p:ext uri="{BB962C8B-B14F-4D97-AF65-F5344CB8AC3E}">
        <p14:creationId xmlns:p14="http://schemas.microsoft.com/office/powerpoint/2010/main" val="2526091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8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373063"/>
            <a:ext cx="4535487" cy="2552700"/>
          </a:xfrm>
        </p:spPr>
      </p:sp>
      <p:sp>
        <p:nvSpPr>
          <p:cNvPr id="3" name="Notes Placeholder 2"/>
          <p:cNvSpPr>
            <a:spLocks noGrp="1"/>
          </p:cNvSpPr>
          <p:nvPr>
            <p:ph type="body" idx="1"/>
          </p:nvPr>
        </p:nvSpPr>
        <p:spPr>
          <a:xfrm>
            <a:off x="679450" y="3186324"/>
            <a:ext cx="5435600" cy="5503651"/>
          </a:xfrm>
        </p:spPr>
        <p:txBody>
          <a:bodyPr/>
          <a:lstStyle/>
          <a:p>
            <a:endParaRPr lang="en-GB" b="0" i="0" dirty="0">
              <a:solidFill>
                <a:srgbClr val="171717"/>
              </a:solidFill>
              <a:effectLst/>
            </a:endParaRPr>
          </a:p>
        </p:txBody>
      </p:sp>
      <p:sp>
        <p:nvSpPr>
          <p:cNvPr id="4" name="Slide Number Placeholder 3"/>
          <p:cNvSpPr>
            <a:spLocks noGrp="1"/>
          </p:cNvSpPr>
          <p:nvPr>
            <p:ph type="sldNum" sz="quarter" idx="5"/>
          </p:nvPr>
        </p:nvSpPr>
        <p:spPr/>
        <p:txBody>
          <a:bodyPr/>
          <a:lstStyle/>
          <a:p>
            <a:fld id="{81E75FFF-E3F7-409F-9971-3513A6602CF9}" type="slidenum">
              <a:rPr lang="en-GB" smtClean="0"/>
              <a:t>2</a:t>
            </a:fld>
            <a:endParaRPr lang="en-GB"/>
          </a:p>
        </p:txBody>
      </p:sp>
    </p:spTree>
    <p:extLst>
      <p:ext uri="{BB962C8B-B14F-4D97-AF65-F5344CB8AC3E}">
        <p14:creationId xmlns:p14="http://schemas.microsoft.com/office/powerpoint/2010/main" val="306065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033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884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22</a:t>
            </a:fld>
            <a:endParaRPr lang="en-GB"/>
          </a:p>
        </p:txBody>
      </p:sp>
    </p:spTree>
    <p:extLst>
      <p:ext uri="{BB962C8B-B14F-4D97-AF65-F5344CB8AC3E}">
        <p14:creationId xmlns:p14="http://schemas.microsoft.com/office/powerpoint/2010/main" val="416440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18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617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769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924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74C5E8-2AF3-49FD-9E39-50122889BB47}" type="slidenum">
              <a:rPr lang="en-GB" smtClean="0"/>
              <a:t>27</a:t>
            </a:fld>
            <a:endParaRPr lang="en-GB"/>
          </a:p>
        </p:txBody>
      </p:sp>
    </p:spTree>
    <p:extLst>
      <p:ext uri="{BB962C8B-B14F-4D97-AF65-F5344CB8AC3E}">
        <p14:creationId xmlns:p14="http://schemas.microsoft.com/office/powerpoint/2010/main" val="3179680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28</a:t>
            </a:fld>
            <a:endParaRPr lang="en-GB"/>
          </a:p>
        </p:txBody>
      </p:sp>
    </p:spTree>
    <p:extLst>
      <p:ext uri="{BB962C8B-B14F-4D97-AF65-F5344CB8AC3E}">
        <p14:creationId xmlns:p14="http://schemas.microsoft.com/office/powerpoint/2010/main" val="2023911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390525"/>
            <a:ext cx="3606800" cy="2028825"/>
          </a:xfrm>
        </p:spPr>
      </p:sp>
      <p:sp>
        <p:nvSpPr>
          <p:cNvPr id="3" name="Notes Placeholder 2"/>
          <p:cNvSpPr>
            <a:spLocks noGrp="1"/>
          </p:cNvSpPr>
          <p:nvPr>
            <p:ph type="body" idx="1"/>
          </p:nvPr>
        </p:nvSpPr>
        <p:spPr>
          <a:xfrm>
            <a:off x="304800" y="2628900"/>
            <a:ext cx="6108700" cy="6804207"/>
          </a:xfrm>
        </p:spPr>
        <p:txBody>
          <a:bodyPr/>
          <a:lstStyle/>
          <a:p>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29</a:t>
            </a:fld>
            <a:endParaRPr lang="en-GB"/>
          </a:p>
        </p:txBody>
      </p:sp>
    </p:spTree>
    <p:extLst>
      <p:ext uri="{BB962C8B-B14F-4D97-AF65-F5344CB8AC3E}">
        <p14:creationId xmlns:p14="http://schemas.microsoft.com/office/powerpoint/2010/main" val="87145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3</a:t>
            </a:fld>
            <a:endParaRPr lang="en-GB"/>
          </a:p>
        </p:txBody>
      </p:sp>
    </p:spTree>
    <p:extLst>
      <p:ext uri="{BB962C8B-B14F-4D97-AF65-F5344CB8AC3E}">
        <p14:creationId xmlns:p14="http://schemas.microsoft.com/office/powerpoint/2010/main" val="403142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30</a:t>
            </a:fld>
            <a:endParaRPr lang="en-GB"/>
          </a:p>
        </p:txBody>
      </p:sp>
    </p:spTree>
    <p:extLst>
      <p:ext uri="{BB962C8B-B14F-4D97-AF65-F5344CB8AC3E}">
        <p14:creationId xmlns:p14="http://schemas.microsoft.com/office/powerpoint/2010/main" val="1092475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31</a:t>
            </a:fld>
            <a:endParaRPr lang="en-GB"/>
          </a:p>
        </p:txBody>
      </p:sp>
    </p:spTree>
    <p:extLst>
      <p:ext uri="{BB962C8B-B14F-4D97-AF65-F5344CB8AC3E}">
        <p14:creationId xmlns:p14="http://schemas.microsoft.com/office/powerpoint/2010/main" val="2930824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9486"/>
            <a:ext cx="5435600" cy="4653620"/>
          </a:xfrm>
        </p:spPr>
        <p:txBody>
          <a:bodyPr/>
          <a:lstStyle/>
          <a:p>
            <a:endParaRPr lang="en-GB">
              <a:solidFill>
                <a:srgbClr val="333333"/>
              </a:solidFill>
              <a:latin typeface="Gotham A"/>
            </a:endParaRPr>
          </a:p>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32</a:t>
            </a:fld>
            <a:endParaRPr lang="en-GB"/>
          </a:p>
        </p:txBody>
      </p:sp>
    </p:spTree>
    <p:extLst>
      <p:ext uri="{BB962C8B-B14F-4D97-AF65-F5344CB8AC3E}">
        <p14:creationId xmlns:p14="http://schemas.microsoft.com/office/powerpoint/2010/main" val="280887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509588"/>
            <a:ext cx="3629025" cy="2041525"/>
          </a:xfrm>
        </p:spPr>
      </p:sp>
      <p:sp>
        <p:nvSpPr>
          <p:cNvPr id="3" name="Notes Placeholder 2"/>
          <p:cNvSpPr>
            <a:spLocks noGrp="1"/>
          </p:cNvSpPr>
          <p:nvPr>
            <p:ph type="body" idx="1"/>
          </p:nvPr>
        </p:nvSpPr>
        <p:spPr>
          <a:xfrm>
            <a:off x="377472" y="2703548"/>
            <a:ext cx="6014391" cy="6729559"/>
          </a:xfrm>
        </p:spPr>
        <p:txBody>
          <a:bodyPr/>
          <a:lstStyle/>
          <a:p>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4</a:t>
            </a:fld>
            <a:endParaRPr lang="en-GB"/>
          </a:p>
        </p:txBody>
      </p:sp>
    </p:spTree>
    <p:extLst>
      <p:ext uri="{BB962C8B-B14F-4D97-AF65-F5344CB8AC3E}">
        <p14:creationId xmlns:p14="http://schemas.microsoft.com/office/powerpoint/2010/main" val="269689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5</a:t>
            </a:fld>
            <a:endParaRPr lang="en-GB"/>
          </a:p>
        </p:txBody>
      </p:sp>
    </p:spTree>
    <p:extLst>
      <p:ext uri="{BB962C8B-B14F-4D97-AF65-F5344CB8AC3E}">
        <p14:creationId xmlns:p14="http://schemas.microsoft.com/office/powerpoint/2010/main" val="171602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6</a:t>
            </a:fld>
            <a:endParaRPr lang="en-GB"/>
          </a:p>
        </p:txBody>
      </p:sp>
    </p:spTree>
    <p:extLst>
      <p:ext uri="{BB962C8B-B14F-4D97-AF65-F5344CB8AC3E}">
        <p14:creationId xmlns:p14="http://schemas.microsoft.com/office/powerpoint/2010/main" val="179085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75FFF-E3F7-409F-9971-3513A6602CF9}" type="slidenum">
              <a:rPr lang="en-GB" smtClean="0"/>
              <a:t>7</a:t>
            </a:fld>
            <a:endParaRPr lang="en-GB"/>
          </a:p>
        </p:txBody>
      </p:sp>
    </p:spTree>
    <p:extLst>
      <p:ext uri="{BB962C8B-B14F-4D97-AF65-F5344CB8AC3E}">
        <p14:creationId xmlns:p14="http://schemas.microsoft.com/office/powerpoint/2010/main" val="265180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75FFF-E3F7-409F-9971-3513A6602CF9}" type="slidenum">
              <a:rPr lang="en-GB" smtClean="0"/>
              <a:t>8</a:t>
            </a:fld>
            <a:endParaRPr lang="en-GB"/>
          </a:p>
        </p:txBody>
      </p:sp>
    </p:spTree>
    <p:extLst>
      <p:ext uri="{BB962C8B-B14F-4D97-AF65-F5344CB8AC3E}">
        <p14:creationId xmlns:p14="http://schemas.microsoft.com/office/powerpoint/2010/main" val="284940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C5E8-2AF3-49FD-9E39-50122889B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151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FFA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4822-CBEB-046A-CAAE-5B7775A6F08C}"/>
              </a:ext>
            </a:extLst>
          </p:cNvPr>
          <p:cNvSpPr>
            <a:spLocks noGrp="1"/>
          </p:cNvSpPr>
          <p:nvPr>
            <p:ph type="ctrTitle" hasCustomPrompt="1"/>
          </p:nvPr>
        </p:nvSpPr>
        <p:spPr>
          <a:xfrm>
            <a:off x="1524002" y="3012325"/>
            <a:ext cx="9144000" cy="1514213"/>
          </a:xfrm>
        </p:spPr>
        <p:txBody>
          <a:bodyPr anchor="t"/>
          <a:lstStyle>
            <a:lvl1pPr algn="ctr">
              <a:defRPr sz="6000">
                <a:solidFill>
                  <a:srgbClr val="002060"/>
                </a:solidFill>
                <a:latin typeface="Sabon" panose="00000400000000000000" pitchFamily="2" charset="0"/>
              </a:defRPr>
            </a:lvl1pPr>
          </a:lstStyle>
          <a:p>
            <a:r>
              <a:rPr lang="en-US"/>
              <a:t>Title</a:t>
            </a:r>
            <a:endParaRPr lang="en-GB"/>
          </a:p>
        </p:txBody>
      </p:sp>
      <p:sp>
        <p:nvSpPr>
          <p:cNvPr id="3" name="Subtitle 2">
            <a:extLst>
              <a:ext uri="{FF2B5EF4-FFF2-40B4-BE49-F238E27FC236}">
                <a16:creationId xmlns:a16="http://schemas.microsoft.com/office/drawing/2014/main" id="{C7CD3E3A-617D-66D4-BEC4-ADBC4C092411}"/>
              </a:ext>
            </a:extLst>
          </p:cNvPr>
          <p:cNvSpPr>
            <a:spLocks noGrp="1"/>
          </p:cNvSpPr>
          <p:nvPr>
            <p:ph type="subTitle" idx="1" hasCustomPrompt="1"/>
          </p:nvPr>
        </p:nvSpPr>
        <p:spPr>
          <a:xfrm>
            <a:off x="1524000" y="4536500"/>
            <a:ext cx="9144000" cy="561600"/>
          </a:xfrm>
        </p:spPr>
        <p:txBody>
          <a:bodyPr/>
          <a:lstStyle>
            <a:lvl1pPr marL="0" indent="0" algn="ctr">
              <a:buNone/>
              <a:defRPr sz="2400">
                <a:latin typeface="Sabon"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5" name="Rectangle 4">
            <a:extLst>
              <a:ext uri="{FF2B5EF4-FFF2-40B4-BE49-F238E27FC236}">
                <a16:creationId xmlns:a16="http://schemas.microsoft.com/office/drawing/2014/main" id="{0486A373-D09B-3958-5C7A-80B774BA73A0}"/>
              </a:ext>
            </a:extLst>
          </p:cNvPr>
          <p:cNvSpPr/>
          <p:nvPr/>
        </p:nvSpPr>
        <p:spPr>
          <a:xfrm>
            <a:off x="0" y="5602776"/>
            <a:ext cx="12192000" cy="12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a:extLst>
              <a:ext uri="{FF2B5EF4-FFF2-40B4-BE49-F238E27FC236}">
                <a16:creationId xmlns:a16="http://schemas.microsoft.com/office/drawing/2014/main" id="{61D47821-2654-9E78-960A-494DAF55172A}"/>
              </a:ext>
            </a:extLst>
          </p:cNvPr>
          <p:cNvSpPr>
            <a:spLocks noGrp="1"/>
          </p:cNvSpPr>
          <p:nvPr>
            <p:ph type="body" sz="quarter" idx="13" hasCustomPrompt="1"/>
          </p:nvPr>
        </p:nvSpPr>
        <p:spPr>
          <a:xfrm>
            <a:off x="3884447" y="5988694"/>
            <a:ext cx="4423099" cy="488163"/>
          </a:xfrm>
        </p:spPr>
        <p:txBody>
          <a:bodyPr/>
          <a:lstStyle>
            <a:lvl1pPr marL="0" indent="0" algn="ctr">
              <a:buNone/>
              <a:defRPr>
                <a:solidFill>
                  <a:srgbClr val="FFFAEB"/>
                </a:solidFill>
                <a:latin typeface="Sabon" panose="00000400000000000000" pitchFamily="2" charset="0"/>
              </a:defRPr>
            </a:lvl1pPr>
          </a:lstStyle>
          <a:p>
            <a:pPr lvl="0"/>
            <a:r>
              <a:rPr lang="en-US"/>
              <a:t>Name(s)</a:t>
            </a:r>
            <a:endParaRPr lang="en-GB"/>
          </a:p>
        </p:txBody>
      </p:sp>
      <p:pic>
        <p:nvPicPr>
          <p:cNvPr id="7" name="Picture 6" descr="A picture containing text, sign&#10;&#10;Description automatically generated">
            <a:extLst>
              <a:ext uri="{FF2B5EF4-FFF2-40B4-BE49-F238E27FC236}">
                <a16:creationId xmlns:a16="http://schemas.microsoft.com/office/drawing/2014/main" id="{64AFFBC3-F849-E3AB-1303-2799BD68F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862" y="1070722"/>
            <a:ext cx="3258268" cy="1228736"/>
          </a:xfrm>
          <a:prstGeom prst="rect">
            <a:avLst/>
          </a:prstGeom>
        </p:spPr>
      </p:pic>
      <p:sp>
        <p:nvSpPr>
          <p:cNvPr id="9" name="Rectangle 8">
            <a:extLst>
              <a:ext uri="{FF2B5EF4-FFF2-40B4-BE49-F238E27FC236}">
                <a16:creationId xmlns:a16="http://schemas.microsoft.com/office/drawing/2014/main" id="{11D41880-C428-A4A9-6801-05A1FBD0CF1C}"/>
              </a:ext>
            </a:extLst>
          </p:cNvPr>
          <p:cNvSpPr/>
          <p:nvPr/>
        </p:nvSpPr>
        <p:spPr>
          <a:xfrm>
            <a:off x="0" y="-2144"/>
            <a:ext cx="12192000" cy="3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02971D6-80D1-45C2-08C2-FF8F687382C5}"/>
              </a:ext>
            </a:extLst>
          </p:cNvPr>
          <p:cNvSpPr/>
          <p:nvPr userDrawn="1"/>
        </p:nvSpPr>
        <p:spPr>
          <a:xfrm>
            <a:off x="0" y="5602776"/>
            <a:ext cx="12192000" cy="12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 sign&#10;&#10;Description automatically generated">
            <a:extLst>
              <a:ext uri="{FF2B5EF4-FFF2-40B4-BE49-F238E27FC236}">
                <a16:creationId xmlns:a16="http://schemas.microsoft.com/office/drawing/2014/main" id="{DAA1B94E-4632-EEB1-D828-6BFCAECF62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6862" y="1070722"/>
            <a:ext cx="3258268" cy="1228736"/>
          </a:xfrm>
          <a:prstGeom prst="rect">
            <a:avLst/>
          </a:prstGeom>
        </p:spPr>
      </p:pic>
      <p:sp>
        <p:nvSpPr>
          <p:cNvPr id="8" name="Rectangle 7">
            <a:extLst>
              <a:ext uri="{FF2B5EF4-FFF2-40B4-BE49-F238E27FC236}">
                <a16:creationId xmlns:a16="http://schemas.microsoft.com/office/drawing/2014/main" id="{05C96809-9B48-D7A4-4C95-69778109762D}"/>
              </a:ext>
            </a:extLst>
          </p:cNvPr>
          <p:cNvSpPr/>
          <p:nvPr userDrawn="1"/>
        </p:nvSpPr>
        <p:spPr>
          <a:xfrm>
            <a:off x="0" y="-2144"/>
            <a:ext cx="12192000" cy="3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31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383A-3BE1-C3B5-B03D-158E04E48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8030E5-502A-4D49-03C4-850E1F119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005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964D12-8877-76FA-CE73-A7807D3B43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8F153-8854-E73D-CE41-B4DD1ADCB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33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876" y="1879347"/>
            <a:ext cx="12192000" cy="3402772"/>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173" y="506545"/>
            <a:ext cx="3240000" cy="673515"/>
          </a:xfrm>
          <a:prstGeom prst="rect">
            <a:avLst/>
          </a:prstGeom>
        </p:spPr>
      </p:pic>
      <p:sp>
        <p:nvSpPr>
          <p:cNvPr id="14" name="Rectangle 13"/>
          <p:cNvSpPr/>
          <p:nvPr userDrawn="1"/>
        </p:nvSpPr>
        <p:spPr>
          <a:xfrm>
            <a:off x="0" y="5282120"/>
            <a:ext cx="12192000" cy="58383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Subtitle 8"/>
          <p:cNvSpPr>
            <a:spLocks noGrp="1"/>
          </p:cNvSpPr>
          <p:nvPr>
            <p:ph type="subTitle" idx="4294967295"/>
          </p:nvPr>
        </p:nvSpPr>
        <p:spPr>
          <a:xfrm>
            <a:off x="541174" y="3213397"/>
            <a:ext cx="11107903" cy="503237"/>
          </a:xfrm>
          <a:prstGeom prst="rect">
            <a:avLst/>
          </a:prstGeom>
        </p:spPr>
        <p:txBody>
          <a:bodyPr>
            <a:noAutofit/>
          </a:bodyPr>
          <a:lstStyle>
            <a:lvl1pPr marL="0" indent="0" algn="l">
              <a:buNone/>
              <a:defRPr/>
            </a:lvl1pPr>
          </a:lstStyle>
          <a:p>
            <a:pPr marL="0" indent="0" algn="l">
              <a:buNone/>
            </a:pPr>
            <a:endParaRPr lang="en-GB" sz="1800">
              <a:solidFill>
                <a:schemeClr val="bg1"/>
              </a:solidFill>
              <a:latin typeface="Arial" panose="020B0604020202020204" pitchFamily="34" charset="0"/>
              <a:cs typeface="Arial" panose="020B0604020202020204" pitchFamily="34" charset="0"/>
            </a:endParaRPr>
          </a:p>
        </p:txBody>
      </p:sp>
      <p:sp>
        <p:nvSpPr>
          <p:cNvPr id="16" name="Title 1"/>
          <p:cNvSpPr>
            <a:spLocks noGrp="1"/>
          </p:cNvSpPr>
          <p:nvPr>
            <p:ph type="ctrTitle" idx="4294967295"/>
          </p:nvPr>
        </p:nvSpPr>
        <p:spPr>
          <a:xfrm>
            <a:off x="541174" y="2451647"/>
            <a:ext cx="11107903" cy="523875"/>
          </a:xfrm>
          <a:prstGeom prst="rect">
            <a:avLst/>
          </a:prstGeom>
          <a:noFill/>
        </p:spPr>
        <p:txBody>
          <a:bodyPr>
            <a:noAutofit/>
          </a:bodyPr>
          <a:lstStyle/>
          <a:p>
            <a:pPr algn="l"/>
            <a:endParaRPr lang="en-GB" sz="3600">
              <a:solidFill>
                <a:schemeClr val="bg1"/>
              </a:solidFill>
              <a:latin typeface="Arial" panose="020B0604020202020204" pitchFamily="34" charset="0"/>
              <a:cs typeface="Arial" panose="020B0604020202020204" pitchFamily="34" charset="0"/>
            </a:endParaRPr>
          </a:p>
        </p:txBody>
      </p:sp>
      <p:sp>
        <p:nvSpPr>
          <p:cNvPr id="18" name="Rectangle 17"/>
          <p:cNvSpPr/>
          <p:nvPr userDrawn="1"/>
        </p:nvSpPr>
        <p:spPr>
          <a:xfrm>
            <a:off x="0" y="5865957"/>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3338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0" y="2"/>
            <a:ext cx="12192000" cy="924637"/>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919506"/>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2"/>
          <p:cNvSpPr>
            <a:spLocks noGrp="1"/>
          </p:cNvSpPr>
          <p:nvPr>
            <p:ph type="body" sz="quarter" idx="10" hasCustomPrompt="1"/>
          </p:nvPr>
        </p:nvSpPr>
        <p:spPr>
          <a:xfrm>
            <a:off x="363895" y="355290"/>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8" name="Rectangle 3"/>
          <p:cNvSpPr>
            <a:spLocks noGrp="1" noChangeArrowheads="1"/>
          </p:cNvSpPr>
          <p:nvPr>
            <p:ph idx="1" hasCustomPrompt="1"/>
          </p:nvPr>
        </p:nvSpPr>
        <p:spPr bwMode="auto">
          <a:xfrm>
            <a:off x="363895" y="1708152"/>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a:t>Click to add text</a:t>
            </a:r>
          </a:p>
        </p:txBody>
      </p:sp>
      <p:sp>
        <p:nvSpPr>
          <p:cNvPr id="9" name="Rectangle 8"/>
          <p:cNvSpPr/>
          <p:nvPr userDrawn="1"/>
        </p:nvSpPr>
        <p:spPr>
          <a:xfrm>
            <a:off x="0" y="6079789"/>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
        <p:nvSpPr>
          <p:cNvPr id="3" name="TextBox 2"/>
          <p:cNvSpPr txBox="1"/>
          <p:nvPr userDrawn="1"/>
        </p:nvSpPr>
        <p:spPr>
          <a:xfrm>
            <a:off x="11357612" y="6225524"/>
            <a:ext cx="640080" cy="400110"/>
          </a:xfrm>
          <a:prstGeom prst="rect">
            <a:avLst/>
          </a:prstGeom>
          <a:noFill/>
        </p:spPr>
        <p:txBody>
          <a:bodyPr wrap="square" rtlCol="0">
            <a:spAutoFit/>
          </a:bodyPr>
          <a:lstStyle/>
          <a:p>
            <a:pPr algn="r"/>
            <a:fld id="{C2BC431B-E4A5-4E07-B4D0-6F106DC4FFDA}" type="slidenum">
              <a:rPr lang="en-GB" sz="2000" smtClean="0">
                <a:solidFill>
                  <a:schemeClr val="bg1"/>
                </a:solidFill>
              </a:rPr>
              <a:pPr algn="r"/>
              <a:t>‹#›</a:t>
            </a:fld>
            <a:endParaRPr lang="en-GB" sz="2000">
              <a:solidFill>
                <a:schemeClr val="bg1"/>
              </a:solidFill>
            </a:endParaRPr>
          </a:p>
        </p:txBody>
      </p:sp>
    </p:spTree>
    <p:extLst>
      <p:ext uri="{BB962C8B-B14F-4D97-AF65-F5344CB8AC3E}">
        <p14:creationId xmlns:p14="http://schemas.microsoft.com/office/powerpoint/2010/main" val="420807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237-3791-506B-DF38-0C6CAEA914FE}"/>
              </a:ext>
            </a:extLst>
          </p:cNvPr>
          <p:cNvSpPr>
            <a:spLocks noGrp="1"/>
          </p:cNvSpPr>
          <p:nvPr>
            <p:ph type="title"/>
          </p:nvPr>
        </p:nvSpPr>
        <p:spPr>
          <a:xfrm>
            <a:off x="1122218" y="365125"/>
            <a:ext cx="10231582"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54AAD3-0270-FB3C-A607-DA863E02C47B}"/>
              </a:ext>
            </a:extLst>
          </p:cNvPr>
          <p:cNvSpPr>
            <a:spLocks noGrp="1"/>
          </p:cNvSpPr>
          <p:nvPr>
            <p:ph idx="1"/>
          </p:nvPr>
        </p:nvSpPr>
        <p:spPr>
          <a:xfrm>
            <a:off x="1122218" y="1825625"/>
            <a:ext cx="1023158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849A183-8A73-E504-358E-C838C389F6DB}"/>
              </a:ext>
            </a:extLst>
          </p:cNvPr>
          <p:cNvSpPr/>
          <p:nvPr/>
        </p:nvSpPr>
        <p:spPr>
          <a:xfrm>
            <a:off x="0" y="0"/>
            <a:ext cx="720000" cy="6858001"/>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0F92C15-C664-26DB-2BA4-78C9B14EB421}"/>
              </a:ext>
            </a:extLst>
          </p:cNvPr>
          <p:cNvSpPr/>
          <p:nvPr userDrawn="1"/>
        </p:nvSpPr>
        <p:spPr>
          <a:xfrm>
            <a:off x="0" y="0"/>
            <a:ext cx="720000" cy="6858001"/>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724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07DD-B3E3-4A9E-2016-94F274F77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0B3269-D1D7-B8C1-8BEA-8FF786063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208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040C-79D7-88BE-CDB0-F35191669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406550-057C-C681-A11C-554FD3696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1C52B5-43F3-72B1-7474-D1471F4D4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380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8841-8821-9D0F-791A-96581D1CB3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F4805-3D99-2A3F-9FFB-AAFA4C458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5DAEE-C539-5658-599B-DD0740C64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555A6C-99A0-1FA1-A099-CB4C94229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C40105-9324-4CB1-21F3-5C0B8D0FC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38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1F57-F6BC-EA22-D233-921A8376541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942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95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C7E8-3C2E-FE91-6526-1D2E70816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5532E7-759D-59C1-2EFF-7D25B0514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8A97CA-3065-996F-AB39-7493DB2D5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1133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5F00-E256-C197-429E-C1CBDF03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7BBC34-4741-C098-AA45-6FC0A0EBE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4EA4992-7B15-D328-D82B-81FFBD389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3847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B4D68-0DE9-5330-559E-0BCE8820E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3BB923-D176-ACA7-8151-9CC58C9FF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B49A7-59C9-26B4-A83C-64C701614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4EF07-4E58-45C4-880F-C1E4DD34AEB2}" type="datetimeFigureOut">
              <a:rPr lang="en-GB" smtClean="0"/>
              <a:t>28/09/2023</a:t>
            </a:fld>
            <a:endParaRPr lang="en-GB"/>
          </a:p>
        </p:txBody>
      </p:sp>
      <p:sp>
        <p:nvSpPr>
          <p:cNvPr id="5" name="Footer Placeholder 4">
            <a:extLst>
              <a:ext uri="{FF2B5EF4-FFF2-40B4-BE49-F238E27FC236}">
                <a16:creationId xmlns:a16="http://schemas.microsoft.com/office/drawing/2014/main" id="{86BBE8E7-189D-7553-6056-A95EAD8BF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C13AD1-6524-40BC-53A2-F091214AA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CACB4-1744-4569-8D44-3E8ABBA5A8BF}" type="slidenum">
              <a:rPr lang="en-GB" smtClean="0"/>
              <a:t>‹#›</a:t>
            </a:fld>
            <a:endParaRPr lang="en-GB"/>
          </a:p>
        </p:txBody>
      </p:sp>
    </p:spTree>
    <p:extLst>
      <p:ext uri="{BB962C8B-B14F-4D97-AF65-F5344CB8AC3E}">
        <p14:creationId xmlns:p14="http://schemas.microsoft.com/office/powerpoint/2010/main" val="1760005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02060"/>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375695"/>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cctl.cam.ac.uk/about-cctl/year-review"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ctl.cam.ac.uk/inclusive-teach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ctl.cam.ac.uk/events/intercollegiate-fora/intercollegiate-fora-resources" TargetMode="External"/><Relationship Id="rId5" Type="http://schemas.openxmlformats.org/officeDocument/2006/relationships/hyperlink" Target="https://www.cctl.cam.ac.uk/inclusive-teaching/collegiate-education" TargetMode="External"/><Relationship Id="rId4" Type="http://schemas.openxmlformats.org/officeDocument/2006/relationships/hyperlink" Target="https://www.cctl.cam.ac.uk/app-par-projec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tableau.blue.cam.ac.uk/#/site/InformationHub/hom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4E9A-3D06-1394-264C-388EA6FA924E}"/>
              </a:ext>
            </a:extLst>
          </p:cNvPr>
          <p:cNvSpPr>
            <a:spLocks noGrp="1"/>
          </p:cNvSpPr>
          <p:nvPr>
            <p:ph type="ctrTitle"/>
          </p:nvPr>
        </p:nvSpPr>
        <p:spPr/>
        <p:txBody>
          <a:bodyPr anchor="t">
            <a:normAutofit fontScale="90000"/>
          </a:bodyPr>
          <a:lstStyle/>
          <a:p>
            <a:r>
              <a:rPr lang="en-GB"/>
              <a:t>Annual Meeting for Directors of Teaching &amp; Senior Tutors</a:t>
            </a:r>
          </a:p>
        </p:txBody>
      </p:sp>
      <p:sp>
        <p:nvSpPr>
          <p:cNvPr id="3" name="Subtitle 2">
            <a:extLst>
              <a:ext uri="{FF2B5EF4-FFF2-40B4-BE49-F238E27FC236}">
                <a16:creationId xmlns:a16="http://schemas.microsoft.com/office/drawing/2014/main" id="{79D668C0-73F7-1C9B-DC10-80A33C5C3C99}"/>
              </a:ext>
            </a:extLst>
          </p:cNvPr>
          <p:cNvSpPr>
            <a:spLocks noGrp="1"/>
          </p:cNvSpPr>
          <p:nvPr>
            <p:ph type="subTitle" idx="1"/>
          </p:nvPr>
        </p:nvSpPr>
        <p:spPr>
          <a:xfrm>
            <a:off x="1523996" y="4841707"/>
            <a:ext cx="9144000" cy="561600"/>
          </a:xfrm>
        </p:spPr>
        <p:txBody>
          <a:bodyPr/>
          <a:lstStyle/>
          <a:p>
            <a:r>
              <a:rPr lang="en-GB"/>
              <a:t>Wednesday 20 September 2023</a:t>
            </a:r>
          </a:p>
        </p:txBody>
      </p:sp>
      <p:sp>
        <p:nvSpPr>
          <p:cNvPr id="4" name="Text Placeholder 3">
            <a:extLst>
              <a:ext uri="{FF2B5EF4-FFF2-40B4-BE49-F238E27FC236}">
                <a16:creationId xmlns:a16="http://schemas.microsoft.com/office/drawing/2014/main" id="{8EB0AD00-6A75-2EF5-A8ED-D8050C0E81D2}"/>
              </a:ext>
            </a:extLst>
          </p:cNvPr>
          <p:cNvSpPr>
            <a:spLocks noGrp="1"/>
          </p:cNvSpPr>
          <p:nvPr>
            <p:ph type="body" sz="quarter" idx="13"/>
          </p:nvPr>
        </p:nvSpPr>
        <p:spPr/>
        <p:txBody>
          <a:bodyPr/>
          <a:lstStyle/>
          <a:p>
            <a:pPr algn="ctr"/>
            <a:endParaRPr lang="en-GB"/>
          </a:p>
        </p:txBody>
      </p:sp>
    </p:spTree>
    <p:extLst>
      <p:ext uri="{BB962C8B-B14F-4D97-AF65-F5344CB8AC3E}">
        <p14:creationId xmlns:p14="http://schemas.microsoft.com/office/powerpoint/2010/main" val="109778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F4C16-823D-8F4A-B169-ACA44A980B1C}"/>
              </a:ext>
            </a:extLst>
          </p:cNvPr>
          <p:cNvSpPr>
            <a:spLocks noGrp="1"/>
          </p:cNvSpPr>
          <p:nvPr>
            <p:ph type="body" sz="quarter" idx="10"/>
          </p:nvPr>
        </p:nvSpPr>
        <p:spPr/>
        <p:txBody>
          <a:bodyPr lIns="91440" tIns="45720" rIns="91440" bIns="45720" anchor="t">
            <a:normAutofit/>
          </a:bodyPr>
          <a:lstStyle/>
          <a:p>
            <a:r>
              <a:rPr lang="en-GB">
                <a:latin typeface="Arial"/>
                <a:cs typeface="Arial"/>
              </a:rPr>
              <a:t>Engineering Part I</a:t>
            </a:r>
          </a:p>
        </p:txBody>
      </p:sp>
      <p:sp>
        <p:nvSpPr>
          <p:cNvPr id="3" name="Content Placeholder 2">
            <a:extLst>
              <a:ext uri="{FF2B5EF4-FFF2-40B4-BE49-F238E27FC236}">
                <a16:creationId xmlns:a16="http://schemas.microsoft.com/office/drawing/2014/main" id="{7B9FBE3C-5D3A-4447-A9C4-4342C91F61E2}"/>
              </a:ext>
            </a:extLst>
          </p:cNvPr>
          <p:cNvSpPr>
            <a:spLocks noGrp="1"/>
          </p:cNvSpPr>
          <p:nvPr>
            <p:ph idx="1"/>
          </p:nvPr>
        </p:nvSpPr>
        <p:spPr>
          <a:xfrm>
            <a:off x="363895" y="1411110"/>
            <a:ext cx="11715216" cy="4639733"/>
          </a:xfrm>
        </p:spPr>
        <p:txBody>
          <a:bodyPr>
            <a:normAutofit/>
          </a:bodyPr>
          <a:lstStyle/>
          <a:p>
            <a:pPr marL="342900" indent="-342900">
              <a:buFont typeface="Arial" panose="020B0604020202020204" pitchFamily="34" charset="0"/>
              <a:buChar char="•"/>
            </a:pPr>
            <a:r>
              <a:rPr lang="en-GB" sz="2400"/>
              <a:t>Heritage is the Mechanical Sciences Tripos which was first sat in 1894 from which, Part I of the Engineering Tripos emerged in 1969</a:t>
            </a:r>
            <a:endParaRPr lang="en-GB" sz="2400">
              <a:cs typeface="Calibri"/>
            </a:endParaRPr>
          </a:p>
          <a:p>
            <a:pPr marL="342900" indent="-342900">
              <a:buFont typeface="Arial" panose="020B0604020202020204" pitchFamily="34" charset="0"/>
              <a:buChar char="•"/>
            </a:pPr>
            <a:r>
              <a:rPr lang="en-GB" sz="2400"/>
              <a:t>Since then, its structure has been revised 4 times, </a:t>
            </a:r>
          </a:p>
          <a:p>
            <a:pPr marL="1028065" lvl="1" indent="-342900"/>
            <a:r>
              <a:rPr lang="en-GB" sz="2200"/>
              <a:t>1972 (removal of the General Paper)</a:t>
            </a:r>
            <a:endParaRPr lang="en-GB" sz="2200">
              <a:cs typeface="Calibri" panose="020F0502020204030204"/>
            </a:endParaRPr>
          </a:p>
          <a:p>
            <a:pPr marL="1028065" lvl="1" indent="-342900"/>
            <a:r>
              <a:rPr lang="en-GB" sz="2200"/>
              <a:t>1977 (moving to Part IA/IB from Prelims and Part I)</a:t>
            </a:r>
            <a:endParaRPr lang="en-GB" sz="2200">
              <a:cs typeface="Calibri" panose="020F0502020204030204"/>
            </a:endParaRPr>
          </a:p>
          <a:p>
            <a:pPr marL="1028065" lvl="1" indent="-342900"/>
            <a:r>
              <a:rPr lang="en-GB" sz="2200"/>
              <a:t>1985 (all mathematics moved to IA, with fewer examinations and the removal of General and Electrical Options)</a:t>
            </a:r>
            <a:endParaRPr lang="en-GB" sz="2200">
              <a:cs typeface="Calibri" panose="020F0502020204030204"/>
            </a:endParaRPr>
          </a:p>
          <a:p>
            <a:pPr marL="1028065" lvl="1" indent="-342900"/>
            <a:r>
              <a:rPr lang="en-GB" sz="2200"/>
              <a:t>1992 4-year MEng was introduced (and mathematics redistributed across IA and IB)</a:t>
            </a:r>
            <a:endParaRPr lang="en-GB" sz="2200">
              <a:cs typeface="Calibri" panose="020F0502020204030204"/>
            </a:endParaRPr>
          </a:p>
          <a:p>
            <a:pPr marL="1028065" lvl="1" indent="-342900"/>
            <a:endParaRPr lang="en-GB" sz="2200">
              <a:ea typeface="+mn-lt"/>
              <a:cs typeface="+mn-lt"/>
            </a:endParaRPr>
          </a:p>
          <a:p>
            <a:pPr marL="342900" indent="-342900">
              <a:buChar char="•"/>
            </a:pPr>
            <a:r>
              <a:rPr lang="en-GB" sz="2400">
                <a:ea typeface="+mn-lt"/>
                <a:cs typeface="+mn-lt"/>
              </a:rPr>
              <a:t>Proposed that the structure be reorganised to strengthen links between different branches of engineering to provide a strong foundation in engineering</a:t>
            </a:r>
            <a:endParaRPr lang="en-GB" sz="2400">
              <a:cs typeface="Calibri" panose="020F0502020204030204"/>
            </a:endParaRPr>
          </a:p>
        </p:txBody>
      </p:sp>
    </p:spTree>
    <p:extLst>
      <p:ext uri="{BB962C8B-B14F-4D97-AF65-F5344CB8AC3E}">
        <p14:creationId xmlns:p14="http://schemas.microsoft.com/office/powerpoint/2010/main" val="84788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F13FA-3B77-961B-7D68-103AF8680705}"/>
              </a:ext>
            </a:extLst>
          </p:cNvPr>
          <p:cNvSpPr>
            <a:spLocks noGrp="1"/>
          </p:cNvSpPr>
          <p:nvPr>
            <p:ph type="body" sz="quarter" idx="10"/>
          </p:nvPr>
        </p:nvSpPr>
        <p:spPr/>
        <p:txBody>
          <a:bodyPr/>
          <a:lstStyle/>
          <a:p>
            <a:r>
              <a:rPr lang="en-GB"/>
              <a:t>Current Engineering Part I (since 1992)</a:t>
            </a:r>
          </a:p>
        </p:txBody>
      </p:sp>
      <p:sp>
        <p:nvSpPr>
          <p:cNvPr id="3" name="Content Placeholder 2">
            <a:extLst>
              <a:ext uri="{FF2B5EF4-FFF2-40B4-BE49-F238E27FC236}">
                <a16:creationId xmlns:a16="http://schemas.microsoft.com/office/drawing/2014/main" id="{B4F400E6-862D-D5AF-1C53-F48A4FC05E1C}"/>
              </a:ext>
            </a:extLst>
          </p:cNvPr>
          <p:cNvSpPr>
            <a:spLocks noGrp="1"/>
          </p:cNvSpPr>
          <p:nvPr>
            <p:ph idx="1"/>
          </p:nvPr>
        </p:nvSpPr>
        <p:spPr>
          <a:xfrm>
            <a:off x="5872073" y="1323083"/>
            <a:ext cx="6138505" cy="4938273"/>
          </a:xfrm>
        </p:spPr>
        <p:txBody>
          <a:bodyPr>
            <a:normAutofit/>
          </a:bodyPr>
          <a:lstStyle/>
          <a:p>
            <a:r>
              <a:rPr lang="en-GB" sz="1800">
                <a:effectLst/>
                <a:latin typeface="Helvetica Neue" panose="02000503000000020004" pitchFamily="2" charset="0"/>
              </a:rPr>
              <a:t> IB </a:t>
            </a:r>
          </a:p>
          <a:p>
            <a:pPr marL="285750" indent="-285750">
              <a:buFont typeface="Arial" panose="020B0604020202020204" pitchFamily="34" charset="0"/>
              <a:buChar char="•"/>
            </a:pPr>
            <a:r>
              <a:rPr lang="en-GB" sz="1800">
                <a:effectLst/>
                <a:latin typeface="Helvetica Neue" panose="02000503000000020004" pitchFamily="2" charset="0"/>
              </a:rPr>
              <a:t>Paper 1 - Mechanics </a:t>
            </a:r>
          </a:p>
          <a:p>
            <a:pPr marL="285750" indent="-285750">
              <a:buFont typeface="Arial" panose="020B0604020202020204" pitchFamily="34" charset="0"/>
              <a:buChar char="•"/>
            </a:pPr>
            <a:r>
              <a:rPr lang="en-GB" sz="1800">
                <a:effectLst/>
                <a:latin typeface="Helvetica Neue" panose="02000503000000020004" pitchFamily="2" charset="0"/>
              </a:rPr>
              <a:t>Paper 2 – Structures</a:t>
            </a:r>
          </a:p>
          <a:p>
            <a:pPr marL="285750" indent="-285750">
              <a:buFont typeface="Arial" panose="020B0604020202020204" pitchFamily="34" charset="0"/>
              <a:buChar char="•"/>
            </a:pPr>
            <a:r>
              <a:rPr lang="en-GB" sz="1800">
                <a:effectLst/>
                <a:latin typeface="Helvetica Neue" panose="02000503000000020004" pitchFamily="2" charset="0"/>
              </a:rPr>
              <a:t>Paper 3 – Materials</a:t>
            </a:r>
          </a:p>
          <a:p>
            <a:pPr marL="285750" indent="-285750">
              <a:buFont typeface="Arial" panose="020B0604020202020204" pitchFamily="34" charset="0"/>
              <a:buChar char="•"/>
            </a:pPr>
            <a:r>
              <a:rPr lang="en-GB" sz="1800">
                <a:effectLst/>
                <a:latin typeface="Helvetica Neue" panose="02000503000000020004" pitchFamily="2" charset="0"/>
              </a:rPr>
              <a:t>Paper 4 – </a:t>
            </a:r>
            <a:r>
              <a:rPr lang="en-GB" sz="1800" err="1">
                <a:effectLst/>
                <a:latin typeface="Helvetica Neue" panose="02000503000000020004" pitchFamily="2" charset="0"/>
              </a:rPr>
              <a:t>Thermofluid</a:t>
            </a:r>
            <a:r>
              <a:rPr lang="en-GB" sz="1800">
                <a:effectLst/>
                <a:latin typeface="Helvetica Neue" panose="02000503000000020004" pitchFamily="2" charset="0"/>
              </a:rPr>
              <a:t> mechanics</a:t>
            </a:r>
          </a:p>
          <a:p>
            <a:pPr marL="285750" indent="-285750">
              <a:buFont typeface="Arial" panose="020B0604020202020204" pitchFamily="34" charset="0"/>
              <a:buChar char="•"/>
            </a:pPr>
            <a:r>
              <a:rPr lang="en-GB" sz="1800">
                <a:effectLst/>
                <a:latin typeface="Helvetica Neue" panose="02000503000000020004" pitchFamily="2" charset="0"/>
              </a:rPr>
              <a:t>Paper 5 – Electrical Engineering</a:t>
            </a:r>
          </a:p>
          <a:p>
            <a:pPr marL="285750" indent="-285750">
              <a:buFont typeface="Arial" panose="020B0604020202020204" pitchFamily="34" charset="0"/>
              <a:buChar char="•"/>
            </a:pPr>
            <a:r>
              <a:rPr lang="en-GB" sz="1800">
                <a:effectLst/>
                <a:latin typeface="Helvetica Neue" panose="02000503000000020004" pitchFamily="2" charset="0"/>
              </a:rPr>
              <a:t>Paper 6 - Information Engineering</a:t>
            </a:r>
          </a:p>
          <a:p>
            <a:pPr marL="285750" indent="-285750">
              <a:buFont typeface="Arial" panose="020B0604020202020204" pitchFamily="34" charset="0"/>
              <a:buChar char="•"/>
            </a:pPr>
            <a:r>
              <a:rPr lang="en-GB" sz="1800">
                <a:effectLst/>
                <a:latin typeface="Helvetica Neue" panose="02000503000000020004" pitchFamily="2" charset="0"/>
              </a:rPr>
              <a:t>Paper 7 – Mathematical Methods</a:t>
            </a:r>
          </a:p>
          <a:p>
            <a:r>
              <a:rPr lang="en-GB" sz="1800">
                <a:latin typeface="Helvetica Neue" panose="02000503000000020004" pitchFamily="2" charset="0"/>
              </a:rPr>
              <a:t>All engineers study same topics for first five terms, for Easter term in IB there are</a:t>
            </a:r>
            <a:endParaRPr lang="en-GB" sz="1800">
              <a:effectLst/>
              <a:latin typeface="Helvetica Neue" panose="02000503000000020004" pitchFamily="2" charset="0"/>
            </a:endParaRPr>
          </a:p>
          <a:p>
            <a:pPr marL="285750" indent="-285750">
              <a:buFont typeface="Arial" panose="020B0604020202020204" pitchFamily="34" charset="0"/>
              <a:buChar char="•"/>
            </a:pPr>
            <a:r>
              <a:rPr lang="en-GB" sz="1800">
                <a:effectLst/>
                <a:latin typeface="Helvetica Neue" panose="02000503000000020004" pitchFamily="2" charset="0"/>
              </a:rPr>
              <a:t>Paper 8 – Selected Topics</a:t>
            </a:r>
            <a:endParaRPr lang="en-GB" sz="1800">
              <a:latin typeface="Helvetica Neue" panose="02000503000000020004" pitchFamily="2" charset="0"/>
            </a:endParaRPr>
          </a:p>
          <a:p>
            <a:pPr marL="342900" indent="-342900">
              <a:buFont typeface="Arial" panose="020B0604020202020204" pitchFamily="34" charset="0"/>
              <a:buChar char="•"/>
            </a:pPr>
            <a:endParaRPr lang="en-GB" sz="1800"/>
          </a:p>
        </p:txBody>
      </p:sp>
      <p:sp>
        <p:nvSpPr>
          <p:cNvPr id="4" name="Content Placeholder 2">
            <a:extLst>
              <a:ext uri="{FF2B5EF4-FFF2-40B4-BE49-F238E27FC236}">
                <a16:creationId xmlns:a16="http://schemas.microsoft.com/office/drawing/2014/main" id="{E369B643-D42F-2725-024B-A845678CC962}"/>
              </a:ext>
            </a:extLst>
          </p:cNvPr>
          <p:cNvSpPr txBox="1">
            <a:spLocks/>
          </p:cNvSpPr>
          <p:nvPr/>
        </p:nvSpPr>
        <p:spPr bwMode="auto">
          <a:xfrm>
            <a:off x="181422" y="1123861"/>
            <a:ext cx="5839351" cy="493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377"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IA</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Paper 1 - Mathematics</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Paper 2 - Mechanical Engineering</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Paper 3 - Materials and Structural Mechanics</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Paper 4 - Electrical and Information Engineering</a:t>
            </a:r>
          </a:p>
        </p:txBody>
      </p:sp>
    </p:spTree>
    <p:extLst>
      <p:ext uri="{BB962C8B-B14F-4D97-AF65-F5344CB8AC3E}">
        <p14:creationId xmlns:p14="http://schemas.microsoft.com/office/powerpoint/2010/main" val="354300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F13FA-3B77-961B-7D68-103AF8680705}"/>
              </a:ext>
            </a:extLst>
          </p:cNvPr>
          <p:cNvSpPr>
            <a:spLocks noGrp="1"/>
          </p:cNvSpPr>
          <p:nvPr>
            <p:ph type="body" sz="quarter" idx="10"/>
          </p:nvPr>
        </p:nvSpPr>
        <p:spPr/>
        <p:txBody>
          <a:bodyPr/>
          <a:lstStyle/>
          <a:p>
            <a:r>
              <a:rPr lang="en-GB"/>
              <a:t>Reforming Engineering Part I – elements within each paper</a:t>
            </a:r>
          </a:p>
        </p:txBody>
      </p:sp>
      <p:sp>
        <p:nvSpPr>
          <p:cNvPr id="3" name="Content Placeholder 2">
            <a:extLst>
              <a:ext uri="{FF2B5EF4-FFF2-40B4-BE49-F238E27FC236}">
                <a16:creationId xmlns:a16="http://schemas.microsoft.com/office/drawing/2014/main" id="{B4F400E6-862D-D5AF-1C53-F48A4FC05E1C}"/>
              </a:ext>
            </a:extLst>
          </p:cNvPr>
          <p:cNvSpPr>
            <a:spLocks noGrp="1"/>
          </p:cNvSpPr>
          <p:nvPr>
            <p:ph idx="1"/>
          </p:nvPr>
        </p:nvSpPr>
        <p:spPr>
          <a:xfrm>
            <a:off x="5872073" y="1123861"/>
            <a:ext cx="6138505" cy="4938273"/>
          </a:xfrm>
        </p:spPr>
        <p:txBody>
          <a:bodyPr>
            <a:normAutofit/>
          </a:bodyPr>
          <a:lstStyle/>
          <a:p>
            <a:endParaRPr lang="en-GB" sz="1800">
              <a:effectLst/>
              <a:latin typeface="Helvetica Neue" panose="02000503000000020004" pitchFamily="2" charset="0"/>
            </a:endParaRPr>
          </a:p>
          <a:p>
            <a:r>
              <a:rPr lang="en-GB" sz="1800">
                <a:effectLst/>
                <a:latin typeface="Helvetica Neue" panose="02000503000000020004" pitchFamily="2" charset="0"/>
              </a:rPr>
              <a:t>IB (2-hour exams except where noted)</a:t>
            </a:r>
          </a:p>
          <a:p>
            <a:pPr marL="342900" indent="-342900">
              <a:buFont typeface="Arial" panose="020B0604020202020204" pitchFamily="34" charset="0"/>
              <a:buChar char="•"/>
            </a:pPr>
            <a:r>
              <a:rPr lang="en-GB" sz="1800">
                <a:effectLst/>
                <a:latin typeface="Helvetica Neue" panose="02000503000000020004" pitchFamily="2" charset="0"/>
              </a:rPr>
              <a:t>Paper 1 - Mechanics </a:t>
            </a:r>
          </a:p>
          <a:p>
            <a:pPr marL="342900" indent="-342900">
              <a:buFont typeface="Arial" panose="020B0604020202020204" pitchFamily="34" charset="0"/>
              <a:buChar char="•"/>
            </a:pPr>
            <a:r>
              <a:rPr lang="en-GB" sz="1800">
                <a:effectLst/>
                <a:latin typeface="Helvetica Neue" panose="02000503000000020004" pitchFamily="2" charset="0"/>
              </a:rPr>
              <a:t>Paper 2 – Structures</a:t>
            </a:r>
          </a:p>
          <a:p>
            <a:pPr marL="342900" indent="-342900">
              <a:buFont typeface="Arial" panose="020B0604020202020204" pitchFamily="34" charset="0"/>
              <a:buChar char="•"/>
            </a:pPr>
            <a:r>
              <a:rPr lang="en-GB" sz="1800">
                <a:effectLst/>
                <a:latin typeface="Helvetica Neue" panose="02000503000000020004" pitchFamily="2" charset="0"/>
              </a:rPr>
              <a:t>Paper 3 - Materials</a:t>
            </a:r>
          </a:p>
          <a:p>
            <a:pPr marL="342900" indent="-342900">
              <a:buFont typeface="Arial" panose="020B0604020202020204" pitchFamily="34" charset="0"/>
              <a:buChar char="•"/>
            </a:pPr>
            <a:r>
              <a:rPr lang="en-GB" sz="1800">
                <a:effectLst/>
                <a:latin typeface="Helvetica Neue" panose="02000503000000020004" pitchFamily="2" charset="0"/>
              </a:rPr>
              <a:t>Paper 4 –Thermodynamics, fluid mechanics</a:t>
            </a:r>
          </a:p>
          <a:p>
            <a:pPr marL="342900" indent="-342900">
              <a:buFont typeface="Arial" panose="020B0604020202020204" pitchFamily="34" charset="0"/>
              <a:buChar char="•"/>
            </a:pPr>
            <a:r>
              <a:rPr lang="en-GB" sz="1800">
                <a:effectLst/>
                <a:latin typeface="Helvetica Neue" panose="02000503000000020004" pitchFamily="2" charset="0"/>
              </a:rPr>
              <a:t>Paper 5 – electronic circuits, electrical power, electromagnetic fields and waves (for communications)</a:t>
            </a:r>
          </a:p>
          <a:p>
            <a:pPr marL="342900" indent="-342900">
              <a:buFont typeface="Arial" panose="020B0604020202020204" pitchFamily="34" charset="0"/>
              <a:buChar char="•"/>
            </a:pPr>
            <a:r>
              <a:rPr lang="en-GB" sz="1800">
                <a:effectLst/>
                <a:latin typeface="Helvetica Neue"/>
              </a:rPr>
              <a:t>Paper 6 - Linear Systems and control, </a:t>
            </a:r>
            <a:r>
              <a:rPr lang="en-GB" sz="1800">
                <a:latin typeface="Helvetica Neue"/>
              </a:rPr>
              <a:t>communications</a:t>
            </a:r>
            <a:r>
              <a:rPr lang="en-GB" sz="1800">
                <a:effectLst/>
                <a:latin typeface="Helvetica Neue"/>
              </a:rPr>
              <a:t>, Fourier transforms &amp; </a:t>
            </a:r>
            <a:r>
              <a:rPr lang="en-GB" sz="1800">
                <a:latin typeface="Helvetica Neue"/>
              </a:rPr>
              <a:t>signal</a:t>
            </a:r>
            <a:r>
              <a:rPr lang="en-GB" sz="1800">
                <a:effectLst/>
                <a:latin typeface="Helvetica Neue"/>
              </a:rPr>
              <a:t> and </a:t>
            </a:r>
            <a:r>
              <a:rPr lang="en-GB" sz="1800">
                <a:latin typeface="Helvetica Neue"/>
              </a:rPr>
              <a:t>data</a:t>
            </a:r>
            <a:r>
              <a:rPr lang="en-GB" sz="1800">
                <a:effectLst/>
                <a:latin typeface="Helvetica Neue"/>
              </a:rPr>
              <a:t> analysis</a:t>
            </a:r>
          </a:p>
          <a:p>
            <a:pPr marL="342900" indent="-342900">
              <a:buFont typeface="Arial" panose="020B0604020202020204" pitchFamily="34" charset="0"/>
              <a:buChar char="•"/>
            </a:pPr>
            <a:r>
              <a:rPr lang="en-GB" sz="1800">
                <a:effectLst/>
                <a:latin typeface="Helvetica Neue" panose="02000503000000020004" pitchFamily="2" charset="0"/>
              </a:rPr>
              <a:t>Paper 7 – Mathematical Methods</a:t>
            </a:r>
          </a:p>
        </p:txBody>
      </p:sp>
      <p:sp>
        <p:nvSpPr>
          <p:cNvPr id="4" name="Content Placeholder 2">
            <a:extLst>
              <a:ext uri="{FF2B5EF4-FFF2-40B4-BE49-F238E27FC236}">
                <a16:creationId xmlns:a16="http://schemas.microsoft.com/office/drawing/2014/main" id="{E369B643-D42F-2725-024B-A845678CC962}"/>
              </a:ext>
            </a:extLst>
          </p:cNvPr>
          <p:cNvSpPr txBox="1">
            <a:spLocks/>
          </p:cNvSpPr>
          <p:nvPr/>
        </p:nvSpPr>
        <p:spPr bwMode="auto">
          <a:xfrm>
            <a:off x="181422" y="1123861"/>
            <a:ext cx="5839351" cy="493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377"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IA (all 3-hour exams)</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Paper 1 - Mathematics</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a:ea typeface="+mn-ea"/>
                <a:cs typeface="+mn-cs"/>
              </a:rPr>
              <a:t>Paper 2 - Mechanics, mechanical vibrations, fluid mechanics, thermodynamics</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a:ea typeface="+mn-ea"/>
                <a:cs typeface="+mn-cs"/>
              </a:rPr>
              <a:t>Paper 3 – Materials, structural mechanics</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Paper 4 - Electromagnetics, electrical power, electronic circuits, digital circuits</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endParaRP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4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F13FA-3B77-961B-7D68-103AF8680705}"/>
              </a:ext>
            </a:extLst>
          </p:cNvPr>
          <p:cNvSpPr>
            <a:spLocks noGrp="1"/>
          </p:cNvSpPr>
          <p:nvPr>
            <p:ph type="body" sz="quarter" idx="10"/>
          </p:nvPr>
        </p:nvSpPr>
        <p:spPr/>
        <p:txBody>
          <a:bodyPr/>
          <a:lstStyle/>
          <a:p>
            <a:r>
              <a:rPr lang="en-GB"/>
              <a:t>Reforming Engineering Part I - regrouping</a:t>
            </a:r>
          </a:p>
        </p:txBody>
      </p:sp>
      <p:sp>
        <p:nvSpPr>
          <p:cNvPr id="3" name="Content Placeholder 2">
            <a:extLst>
              <a:ext uri="{FF2B5EF4-FFF2-40B4-BE49-F238E27FC236}">
                <a16:creationId xmlns:a16="http://schemas.microsoft.com/office/drawing/2014/main" id="{B4F400E6-862D-D5AF-1C53-F48A4FC05E1C}"/>
              </a:ext>
            </a:extLst>
          </p:cNvPr>
          <p:cNvSpPr>
            <a:spLocks noGrp="1"/>
          </p:cNvSpPr>
          <p:nvPr>
            <p:ph idx="1"/>
          </p:nvPr>
        </p:nvSpPr>
        <p:spPr>
          <a:xfrm>
            <a:off x="5872073" y="1123862"/>
            <a:ext cx="6138505" cy="3888406"/>
          </a:xfrm>
        </p:spPr>
        <p:txBody>
          <a:bodyPr>
            <a:normAutofit/>
          </a:bodyPr>
          <a:lstStyle/>
          <a:p>
            <a:endParaRPr lang="en-GB" sz="1800">
              <a:effectLst/>
              <a:latin typeface="Helvetica Neue" panose="02000503000000020004" pitchFamily="2" charset="0"/>
            </a:endParaRPr>
          </a:p>
          <a:p>
            <a:r>
              <a:rPr lang="en-GB" sz="1800">
                <a:effectLst/>
                <a:latin typeface="Helvetica Neue" panose="02000503000000020004" pitchFamily="2" charset="0"/>
              </a:rPr>
              <a:t>IB </a:t>
            </a:r>
          </a:p>
          <a:p>
            <a:pPr marL="285750" indent="-285750">
              <a:buFont typeface="Arial" panose="020B0604020202020204" pitchFamily="34" charset="0"/>
              <a:buChar char="•"/>
            </a:pPr>
            <a:r>
              <a:rPr lang="en-GB" sz="1800">
                <a:effectLst/>
                <a:latin typeface="Helvetica Neue"/>
              </a:rPr>
              <a:t>Mechanics </a:t>
            </a:r>
          </a:p>
          <a:p>
            <a:pPr marL="342900" indent="-342900">
              <a:buFont typeface="Arial" panose="020B0604020202020204" pitchFamily="34" charset="0"/>
              <a:buChar char="•"/>
            </a:pPr>
            <a:r>
              <a:rPr lang="en-GB" sz="1800">
                <a:effectLst/>
                <a:latin typeface="Helvetica Neue" panose="02000503000000020004" pitchFamily="2" charset="0"/>
              </a:rPr>
              <a:t>Structures</a:t>
            </a:r>
          </a:p>
          <a:p>
            <a:pPr marL="342900" indent="-342900">
              <a:buFont typeface="Arial" panose="020B0604020202020204" pitchFamily="34" charset="0"/>
              <a:buChar char="•"/>
            </a:pPr>
            <a:r>
              <a:rPr lang="en-GB" sz="1800">
                <a:effectLst/>
                <a:latin typeface="Helvetica Neue" panose="02000503000000020004" pitchFamily="2" charset="0"/>
              </a:rPr>
              <a:t>Materials</a:t>
            </a:r>
          </a:p>
          <a:p>
            <a:pPr marL="342900" indent="-342900">
              <a:buFont typeface="Arial" panose="020B0604020202020204" pitchFamily="34" charset="0"/>
              <a:buChar char="•"/>
            </a:pPr>
            <a:r>
              <a:rPr lang="en-GB" sz="1800">
                <a:solidFill>
                  <a:srgbClr val="FF0000"/>
                </a:solidFill>
                <a:effectLst/>
                <a:latin typeface="Helvetica Neue" panose="02000503000000020004" pitchFamily="2" charset="0"/>
              </a:rPr>
              <a:t>Thermodynamics</a:t>
            </a:r>
            <a:r>
              <a:rPr lang="en-GB" sz="1800">
                <a:effectLst/>
                <a:latin typeface="Helvetica Neue" panose="02000503000000020004" pitchFamily="2" charset="0"/>
              </a:rPr>
              <a:t>, fluid mechanics</a:t>
            </a:r>
          </a:p>
          <a:p>
            <a:pPr marL="342900" indent="-342900">
              <a:buFont typeface="Arial" panose="020B0604020202020204" pitchFamily="34" charset="0"/>
              <a:buChar char="•"/>
            </a:pPr>
            <a:r>
              <a:rPr lang="en-GB" sz="1800">
                <a:effectLst/>
                <a:latin typeface="Helvetica Neue"/>
              </a:rPr>
              <a:t>electronic circuits, </a:t>
            </a:r>
            <a:r>
              <a:rPr lang="en-GB" sz="1800">
                <a:solidFill>
                  <a:srgbClr val="FF0000"/>
                </a:solidFill>
                <a:effectLst/>
                <a:latin typeface="Helvetica Neue"/>
              </a:rPr>
              <a:t>electrical power</a:t>
            </a:r>
            <a:r>
              <a:rPr lang="en-GB" sz="1800">
                <a:effectLst/>
                <a:latin typeface="Helvetica Neue"/>
              </a:rPr>
              <a:t>, electromagnetic fields and waves (for communications)</a:t>
            </a:r>
          </a:p>
          <a:p>
            <a:pPr marL="342900" indent="-342900">
              <a:buFont typeface="Arial" panose="020B0604020202020204" pitchFamily="34" charset="0"/>
              <a:buChar char="•"/>
            </a:pPr>
            <a:r>
              <a:rPr lang="en-GB" sz="1800">
                <a:effectLst/>
                <a:latin typeface="Helvetica Neue"/>
              </a:rPr>
              <a:t>Linear</a:t>
            </a:r>
            <a:r>
              <a:rPr lang="en-GB" sz="1800">
                <a:latin typeface="Helvetica Neue"/>
              </a:rPr>
              <a:t> systems,</a:t>
            </a:r>
            <a:r>
              <a:rPr lang="en-GB" sz="1800">
                <a:effectLst/>
                <a:latin typeface="Helvetica Neue"/>
              </a:rPr>
              <a:t> control, </a:t>
            </a:r>
            <a:r>
              <a:rPr lang="en-GB" sz="1800">
                <a:latin typeface="Helvetica Neue"/>
              </a:rPr>
              <a:t>communications</a:t>
            </a:r>
            <a:r>
              <a:rPr lang="en-GB" sz="1800">
                <a:effectLst/>
                <a:latin typeface="Helvetica Neue"/>
              </a:rPr>
              <a:t>, Fourier transforms &amp; </a:t>
            </a:r>
            <a:r>
              <a:rPr lang="en-GB" sz="1800">
                <a:latin typeface="Helvetica Neue"/>
              </a:rPr>
              <a:t>signal</a:t>
            </a:r>
            <a:r>
              <a:rPr lang="en-GB" sz="1800">
                <a:effectLst/>
                <a:latin typeface="Helvetica Neue"/>
              </a:rPr>
              <a:t> and </a:t>
            </a:r>
            <a:r>
              <a:rPr lang="en-GB" sz="1800">
                <a:latin typeface="Helvetica Neue"/>
              </a:rPr>
              <a:t>data</a:t>
            </a:r>
            <a:r>
              <a:rPr lang="en-GB" sz="1800">
                <a:effectLst/>
                <a:latin typeface="Helvetica Neue"/>
              </a:rPr>
              <a:t> analysis</a:t>
            </a:r>
          </a:p>
          <a:p>
            <a:pPr marL="342900" indent="-342900">
              <a:buFont typeface="Arial" panose="020B0604020202020204" pitchFamily="34" charset="0"/>
              <a:buChar char="•"/>
            </a:pPr>
            <a:r>
              <a:rPr lang="en-GB" sz="1800">
                <a:effectLst/>
                <a:latin typeface="Helvetica Neue"/>
              </a:rPr>
              <a:t>Mathematical</a:t>
            </a:r>
            <a:r>
              <a:rPr lang="en-GB" sz="1800">
                <a:latin typeface="Helvetica Neue"/>
              </a:rPr>
              <a:t> methods</a:t>
            </a:r>
            <a:endParaRPr lang="en-GB" sz="1800">
              <a:effectLst/>
              <a:latin typeface="Helvetica Neue" panose="02000503000000020004" pitchFamily="2" charset="0"/>
            </a:endParaRPr>
          </a:p>
        </p:txBody>
      </p:sp>
      <p:sp>
        <p:nvSpPr>
          <p:cNvPr id="4" name="Content Placeholder 2">
            <a:extLst>
              <a:ext uri="{FF2B5EF4-FFF2-40B4-BE49-F238E27FC236}">
                <a16:creationId xmlns:a16="http://schemas.microsoft.com/office/drawing/2014/main" id="{E369B643-D42F-2725-024B-A845678CC962}"/>
              </a:ext>
            </a:extLst>
          </p:cNvPr>
          <p:cNvSpPr txBox="1">
            <a:spLocks/>
          </p:cNvSpPr>
          <p:nvPr/>
        </p:nvSpPr>
        <p:spPr bwMode="auto">
          <a:xfrm>
            <a:off x="181422" y="1123862"/>
            <a:ext cx="5839351" cy="39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377"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IA </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a:ea typeface="+mn-ea"/>
                <a:cs typeface="+mn-cs"/>
              </a:rPr>
              <a:t>Mathematics, computing</a:t>
            </a:r>
            <a:endPar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endParaRP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a:ea typeface="+mn-ea"/>
                <a:cs typeface="+mn-cs"/>
              </a:rPr>
              <a:t>Mechanics, mechanical vibrations, fluid mechanics, </a:t>
            </a:r>
            <a:r>
              <a:rPr kumimoji="0" lang="en-GB" sz="1800" b="0" i="0" u="none" strike="noStrike" kern="1200" cap="none" spc="0" normalizeH="0" baseline="0" noProof="0">
                <a:ln>
                  <a:noFill/>
                </a:ln>
                <a:solidFill>
                  <a:srgbClr val="FF0000"/>
                </a:solidFill>
                <a:effectLst/>
                <a:uLnTx/>
                <a:uFillTx/>
                <a:latin typeface="Helvetica Neue"/>
                <a:ea typeface="+mn-ea"/>
                <a:cs typeface="+mn-cs"/>
              </a:rPr>
              <a:t>thermodynamics</a:t>
            </a:r>
            <a:endParaRPr kumimoji="0" lang="en-GB" sz="1800" b="0" i="0" u="none" strike="noStrike" kern="1200" cap="none" spc="0" normalizeH="0" baseline="0" noProof="0">
              <a:ln>
                <a:noFill/>
              </a:ln>
              <a:solidFill>
                <a:srgbClr val="FF0000"/>
              </a:solidFill>
              <a:effectLst/>
              <a:uLnTx/>
              <a:uFillTx/>
              <a:latin typeface="Helvetica Neue" panose="02000503000000020004" pitchFamily="2" charset="0"/>
              <a:ea typeface="+mn-ea"/>
              <a:cs typeface="+mn-cs"/>
            </a:endParaRP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Structures, materials</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0000"/>
                </a:solidFill>
                <a:effectLst/>
                <a:uLnTx/>
                <a:uFillTx/>
                <a:latin typeface="Helvetica Neue" panose="02000503000000020004" pitchFamily="2" charset="0"/>
                <a:ea typeface="+mn-ea"/>
                <a:cs typeface="+mn-cs"/>
              </a:rPr>
              <a:t>Electromagnetics</a:t>
            </a: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 magnetic materials, </a:t>
            </a:r>
            <a:r>
              <a:rPr kumimoji="0" lang="en-GB" sz="1800" b="0" i="0" u="none" strike="noStrike" kern="1200" cap="none" spc="0" normalizeH="0" baseline="0" noProof="0">
                <a:ln>
                  <a:noFill/>
                </a:ln>
                <a:solidFill>
                  <a:srgbClr val="FF0000"/>
                </a:solidFill>
                <a:effectLst/>
                <a:uLnTx/>
                <a:uFillTx/>
                <a:latin typeface="Helvetica Neue" panose="02000503000000020004" pitchFamily="2" charset="0"/>
                <a:ea typeface="+mn-ea"/>
                <a:cs typeface="+mn-cs"/>
              </a:rPr>
              <a:t>electrical power</a:t>
            </a: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 electronic circuits, digital circuits</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endParaRP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AA06B7-D507-D8EF-23C9-45AEA61C31E2}"/>
              </a:ext>
            </a:extLst>
          </p:cNvPr>
          <p:cNvSpPr txBox="1"/>
          <p:nvPr/>
        </p:nvSpPr>
        <p:spPr>
          <a:xfrm>
            <a:off x="609599" y="5128425"/>
            <a:ext cx="10351911"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Helvetica Neue"/>
                <a:ea typeface="+mn-ea"/>
                <a:cs typeface="+mn-cs"/>
              </a:rPr>
              <a:t>Energy Systems: </a:t>
            </a:r>
            <a:r>
              <a:rPr kumimoji="0" lang="en-GB" sz="1800" b="0" i="0" u="none" strike="noStrike" kern="1200" cap="none" spc="0" normalizeH="0" baseline="0" noProof="0">
                <a:ln>
                  <a:noFill/>
                </a:ln>
                <a:solidFill>
                  <a:srgbClr val="FF0000"/>
                </a:solidFill>
                <a:effectLst/>
                <a:uLnTx/>
                <a:uFillTx/>
                <a:latin typeface="Helvetica Neue"/>
                <a:ea typeface="+mn-ea"/>
                <a:cs typeface="+mn-cs"/>
              </a:rPr>
              <a:t>Thermodynamics, electromagnetics, electrical power</a:t>
            </a:r>
            <a:r>
              <a:rPr kumimoji="0" lang="en-GB" sz="1800" b="0" i="0" u="none" strike="noStrike" kern="1200" cap="none" spc="0" normalizeH="0" baseline="0" noProof="0">
                <a:ln>
                  <a:noFill/>
                </a:ln>
                <a:solidFill>
                  <a:prstClr val="black"/>
                </a:solidFill>
                <a:effectLst/>
                <a:uLnTx/>
                <a:uFillTx/>
                <a:latin typeface="Helvetica Neue"/>
                <a:ea typeface="+mn-ea"/>
                <a:cs typeface="+mn-cs"/>
              </a:rPr>
              <a:t> </a:t>
            </a:r>
            <a:endParaRPr kumimoji="0" lang="en-GB" sz="18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UN Sustainable development goal 7: Ensure access to affordable, reliable, sustainable and modern energy</a:t>
            </a:r>
          </a:p>
        </p:txBody>
      </p:sp>
    </p:spTree>
    <p:extLst>
      <p:ext uri="{BB962C8B-B14F-4D97-AF65-F5344CB8AC3E}">
        <p14:creationId xmlns:p14="http://schemas.microsoft.com/office/powerpoint/2010/main" val="243904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F13FA-3B77-961B-7D68-103AF8680705}"/>
              </a:ext>
            </a:extLst>
          </p:cNvPr>
          <p:cNvSpPr>
            <a:spLocks noGrp="1"/>
          </p:cNvSpPr>
          <p:nvPr>
            <p:ph type="body" sz="quarter" idx="10"/>
          </p:nvPr>
        </p:nvSpPr>
        <p:spPr/>
        <p:txBody>
          <a:bodyPr/>
          <a:lstStyle/>
          <a:p>
            <a:r>
              <a:rPr lang="en-GB"/>
              <a:t>Regrouping Engineering Part I</a:t>
            </a:r>
          </a:p>
        </p:txBody>
      </p:sp>
      <p:sp>
        <p:nvSpPr>
          <p:cNvPr id="3" name="Content Placeholder 2">
            <a:extLst>
              <a:ext uri="{FF2B5EF4-FFF2-40B4-BE49-F238E27FC236}">
                <a16:creationId xmlns:a16="http://schemas.microsoft.com/office/drawing/2014/main" id="{B4F400E6-862D-D5AF-1C53-F48A4FC05E1C}"/>
              </a:ext>
            </a:extLst>
          </p:cNvPr>
          <p:cNvSpPr>
            <a:spLocks noGrp="1"/>
          </p:cNvSpPr>
          <p:nvPr>
            <p:ph idx="1"/>
          </p:nvPr>
        </p:nvSpPr>
        <p:spPr>
          <a:xfrm>
            <a:off x="5872073" y="1123862"/>
            <a:ext cx="6138505" cy="3888406"/>
          </a:xfrm>
        </p:spPr>
        <p:txBody>
          <a:bodyPr>
            <a:normAutofit/>
          </a:bodyPr>
          <a:lstStyle/>
          <a:p>
            <a:endParaRPr lang="en-GB" sz="1800">
              <a:effectLst/>
              <a:latin typeface="Helvetica Neue" panose="02000503000000020004" pitchFamily="2" charset="0"/>
            </a:endParaRPr>
          </a:p>
          <a:p>
            <a:r>
              <a:rPr lang="en-GB" sz="1800">
                <a:effectLst/>
                <a:latin typeface="Helvetica Neue" panose="02000503000000020004" pitchFamily="2" charset="0"/>
              </a:rPr>
              <a:t>IB </a:t>
            </a:r>
          </a:p>
          <a:p>
            <a:pPr marL="285750" indent="-285750">
              <a:buFont typeface="Arial" panose="020B0604020202020204" pitchFamily="34" charset="0"/>
              <a:buChar char="•"/>
            </a:pPr>
            <a:r>
              <a:rPr lang="en-GB" sz="1800">
                <a:effectLst/>
                <a:latin typeface="Helvetica Neue"/>
              </a:rPr>
              <a:t>Mechanics </a:t>
            </a:r>
          </a:p>
          <a:p>
            <a:pPr marL="342900" indent="-342900">
              <a:buFont typeface="Arial" panose="020B0604020202020204" pitchFamily="34" charset="0"/>
              <a:buChar char="•"/>
            </a:pPr>
            <a:r>
              <a:rPr lang="en-GB" sz="1800">
                <a:effectLst/>
                <a:latin typeface="Helvetica Neue" panose="02000503000000020004" pitchFamily="2" charset="0"/>
              </a:rPr>
              <a:t>Structures</a:t>
            </a:r>
          </a:p>
          <a:p>
            <a:pPr marL="342900" indent="-342900">
              <a:buFont typeface="Arial" panose="020B0604020202020204" pitchFamily="34" charset="0"/>
              <a:buChar char="•"/>
            </a:pPr>
            <a:r>
              <a:rPr lang="en-GB" sz="1800">
                <a:effectLst/>
                <a:latin typeface="Helvetica Neue" panose="02000503000000020004" pitchFamily="2" charset="0"/>
              </a:rPr>
              <a:t>Materials</a:t>
            </a:r>
          </a:p>
          <a:p>
            <a:pPr marL="342900" indent="-342900">
              <a:buFont typeface="Arial" panose="020B0604020202020204" pitchFamily="34" charset="0"/>
              <a:buChar char="•"/>
            </a:pPr>
            <a:r>
              <a:rPr lang="en-GB" sz="1800">
                <a:solidFill>
                  <a:srgbClr val="FF0000"/>
                </a:solidFill>
                <a:effectLst/>
                <a:latin typeface="Helvetica Neue" panose="02000503000000020004" pitchFamily="2" charset="0"/>
              </a:rPr>
              <a:t>Thermodynamics</a:t>
            </a:r>
            <a:r>
              <a:rPr lang="en-GB" sz="1800">
                <a:effectLst/>
                <a:latin typeface="Helvetica Neue" panose="02000503000000020004" pitchFamily="2" charset="0"/>
              </a:rPr>
              <a:t>, fluid mechanics</a:t>
            </a:r>
          </a:p>
          <a:p>
            <a:pPr marL="342900" indent="-342900">
              <a:buFont typeface="Arial" panose="020B0604020202020204" pitchFamily="34" charset="0"/>
              <a:buChar char="•"/>
            </a:pPr>
            <a:r>
              <a:rPr lang="en-GB" sz="1800">
                <a:solidFill>
                  <a:srgbClr val="00B050"/>
                </a:solidFill>
                <a:effectLst/>
                <a:latin typeface="Helvetica Neue"/>
              </a:rPr>
              <a:t>electronic circuits</a:t>
            </a:r>
            <a:r>
              <a:rPr lang="en-GB" sz="1800">
                <a:effectLst/>
                <a:latin typeface="Helvetica Neue"/>
              </a:rPr>
              <a:t>, </a:t>
            </a:r>
            <a:r>
              <a:rPr lang="en-GB" sz="1800">
                <a:solidFill>
                  <a:srgbClr val="FF0000"/>
                </a:solidFill>
                <a:effectLst/>
                <a:latin typeface="Helvetica Neue"/>
              </a:rPr>
              <a:t>electrical power</a:t>
            </a:r>
            <a:r>
              <a:rPr lang="en-GB" sz="1800">
                <a:effectLst/>
                <a:latin typeface="Helvetica Neue"/>
              </a:rPr>
              <a:t>, electromagnetic fields and waves (for communications)</a:t>
            </a:r>
          </a:p>
          <a:p>
            <a:pPr marL="342900" indent="-342900">
              <a:buFont typeface="Arial" panose="020B0604020202020204" pitchFamily="34" charset="0"/>
              <a:buChar char="•"/>
            </a:pPr>
            <a:r>
              <a:rPr lang="en-GB" sz="1800">
                <a:solidFill>
                  <a:srgbClr val="00B050"/>
                </a:solidFill>
                <a:effectLst/>
                <a:latin typeface="Helvetica Neue"/>
              </a:rPr>
              <a:t>Linear</a:t>
            </a:r>
            <a:r>
              <a:rPr lang="en-GB" sz="1800">
                <a:solidFill>
                  <a:srgbClr val="00B050"/>
                </a:solidFill>
                <a:latin typeface="Helvetica Neue"/>
              </a:rPr>
              <a:t> systems,</a:t>
            </a:r>
            <a:r>
              <a:rPr lang="en-GB" sz="1800">
                <a:solidFill>
                  <a:srgbClr val="00B050"/>
                </a:solidFill>
                <a:effectLst/>
                <a:latin typeface="Helvetica Neue"/>
              </a:rPr>
              <a:t> control</a:t>
            </a:r>
            <a:r>
              <a:rPr lang="en-GB" sz="1800">
                <a:effectLst/>
                <a:latin typeface="Helvetica Neue"/>
              </a:rPr>
              <a:t>, </a:t>
            </a:r>
            <a:r>
              <a:rPr lang="en-GB" sz="1800">
                <a:latin typeface="Helvetica Neue"/>
              </a:rPr>
              <a:t>communications</a:t>
            </a:r>
            <a:r>
              <a:rPr lang="en-GB" sz="1800">
                <a:effectLst/>
                <a:latin typeface="Helvetica Neue"/>
              </a:rPr>
              <a:t>, Fourier transforms &amp; </a:t>
            </a:r>
            <a:r>
              <a:rPr lang="en-GB" sz="1800">
                <a:latin typeface="Helvetica Neue"/>
              </a:rPr>
              <a:t>signal</a:t>
            </a:r>
            <a:r>
              <a:rPr lang="en-GB" sz="1800">
                <a:effectLst/>
                <a:latin typeface="Helvetica Neue"/>
              </a:rPr>
              <a:t> and </a:t>
            </a:r>
            <a:r>
              <a:rPr lang="en-GB" sz="1800">
                <a:latin typeface="Helvetica Neue"/>
              </a:rPr>
              <a:t>data</a:t>
            </a:r>
            <a:r>
              <a:rPr lang="en-GB" sz="1800">
                <a:effectLst/>
                <a:latin typeface="Helvetica Neue"/>
              </a:rPr>
              <a:t> analysis</a:t>
            </a:r>
          </a:p>
          <a:p>
            <a:pPr marL="342900" indent="-342900">
              <a:buFont typeface="Arial" panose="020B0604020202020204" pitchFamily="34" charset="0"/>
              <a:buChar char="•"/>
            </a:pPr>
            <a:r>
              <a:rPr lang="en-GB" sz="1800">
                <a:effectLst/>
                <a:latin typeface="Helvetica Neue"/>
              </a:rPr>
              <a:t>Mathematical</a:t>
            </a:r>
            <a:r>
              <a:rPr lang="en-GB" sz="1800">
                <a:latin typeface="Helvetica Neue"/>
              </a:rPr>
              <a:t> methods</a:t>
            </a:r>
            <a:endParaRPr lang="en-GB" sz="1800">
              <a:effectLst/>
              <a:latin typeface="Helvetica Neue"/>
            </a:endParaRPr>
          </a:p>
        </p:txBody>
      </p:sp>
      <p:sp>
        <p:nvSpPr>
          <p:cNvPr id="4" name="Content Placeholder 2">
            <a:extLst>
              <a:ext uri="{FF2B5EF4-FFF2-40B4-BE49-F238E27FC236}">
                <a16:creationId xmlns:a16="http://schemas.microsoft.com/office/drawing/2014/main" id="{E369B643-D42F-2725-024B-A845678CC962}"/>
              </a:ext>
            </a:extLst>
          </p:cNvPr>
          <p:cNvSpPr txBox="1">
            <a:spLocks/>
          </p:cNvSpPr>
          <p:nvPr/>
        </p:nvSpPr>
        <p:spPr bwMode="auto">
          <a:xfrm>
            <a:off x="181422" y="1123862"/>
            <a:ext cx="5839351" cy="39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377"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IA </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a:ea typeface="+mn-ea"/>
                <a:cs typeface="+mn-cs"/>
              </a:rPr>
              <a:t>Mathematics, computing</a:t>
            </a:r>
            <a:endPar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endParaRP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Mechanics, </a:t>
            </a:r>
            <a:r>
              <a:rPr kumimoji="0" lang="en-GB" sz="1800" b="0" i="0" u="none" strike="noStrike" kern="1200" cap="none" spc="0" normalizeH="0" baseline="0" noProof="0">
                <a:ln>
                  <a:noFill/>
                </a:ln>
                <a:solidFill>
                  <a:srgbClr val="00B050"/>
                </a:solidFill>
                <a:effectLst/>
                <a:uLnTx/>
                <a:uFillTx/>
                <a:latin typeface="Helvetica Neue" panose="02000503000000020004" pitchFamily="2" charset="0"/>
                <a:ea typeface="+mn-ea"/>
                <a:cs typeface="+mn-cs"/>
              </a:rPr>
              <a:t>Mechanical Vibrations</a:t>
            </a: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 Fluid mechanics, </a:t>
            </a:r>
            <a:r>
              <a:rPr kumimoji="0" lang="en-GB" sz="1800" b="0" i="0" u="none" strike="noStrike" kern="1200" cap="none" spc="0" normalizeH="0" baseline="0" noProof="0">
                <a:ln>
                  <a:noFill/>
                </a:ln>
                <a:solidFill>
                  <a:srgbClr val="FF0000"/>
                </a:solidFill>
                <a:effectLst/>
                <a:uLnTx/>
                <a:uFillTx/>
                <a:latin typeface="Helvetica Neue" panose="02000503000000020004" pitchFamily="2" charset="0"/>
                <a:ea typeface="+mn-ea"/>
                <a:cs typeface="+mn-cs"/>
              </a:rPr>
              <a:t>thermodynamics</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Structures, materials</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0000"/>
                </a:solidFill>
                <a:effectLst/>
                <a:uLnTx/>
                <a:uFillTx/>
                <a:latin typeface="Helvetica Neue" panose="02000503000000020004" pitchFamily="2" charset="0"/>
                <a:ea typeface="+mn-ea"/>
                <a:cs typeface="+mn-cs"/>
              </a:rPr>
              <a:t>Electromagnetics</a:t>
            </a: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 magnetic materials, </a:t>
            </a:r>
            <a:r>
              <a:rPr kumimoji="0" lang="en-GB" sz="1800" b="0" i="0" u="none" strike="noStrike" kern="1200" cap="none" spc="0" normalizeH="0" baseline="0" noProof="0">
                <a:ln>
                  <a:noFill/>
                </a:ln>
                <a:solidFill>
                  <a:srgbClr val="FF0000"/>
                </a:solidFill>
                <a:effectLst/>
                <a:uLnTx/>
                <a:uFillTx/>
                <a:latin typeface="Helvetica Neue" panose="02000503000000020004" pitchFamily="2" charset="0"/>
                <a:ea typeface="+mn-ea"/>
                <a:cs typeface="+mn-cs"/>
              </a:rPr>
              <a:t>electrical power</a:t>
            </a: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 </a:t>
            </a:r>
            <a:r>
              <a:rPr kumimoji="0" lang="en-GB" sz="1800" b="0" i="0" u="none" strike="noStrike" kern="1200" cap="none" spc="0" normalizeH="0" baseline="0" noProof="0">
                <a:ln>
                  <a:noFill/>
                </a:ln>
                <a:solidFill>
                  <a:srgbClr val="00B050"/>
                </a:solidFill>
                <a:effectLst/>
                <a:uLnTx/>
                <a:uFillTx/>
                <a:latin typeface="Helvetica Neue" panose="02000503000000020004" pitchFamily="2" charset="0"/>
                <a:ea typeface="+mn-ea"/>
                <a:cs typeface="+mn-cs"/>
              </a:rPr>
              <a:t>electronic circuits</a:t>
            </a:r>
            <a:r>
              <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rPr>
              <a:t>, digital circuits</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B9BD5">
                  <a:lumMod val="50000"/>
                </a:srgbClr>
              </a:solidFill>
              <a:effectLst/>
              <a:uLnTx/>
              <a:uFillTx/>
              <a:latin typeface="Helvetica Neue" panose="02000503000000020004" pitchFamily="2" charset="0"/>
              <a:ea typeface="+mn-ea"/>
              <a:cs typeface="+mn-cs"/>
            </a:endParaRP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AA06B7-D507-D8EF-23C9-45AEA61C31E2}"/>
              </a:ext>
            </a:extLst>
          </p:cNvPr>
          <p:cNvSpPr txBox="1"/>
          <p:nvPr/>
        </p:nvSpPr>
        <p:spPr>
          <a:xfrm>
            <a:off x="609600" y="5128425"/>
            <a:ext cx="8071556"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Helvetica Neue"/>
                <a:ea typeface="+mn-ea"/>
                <a:cs typeface="+mn-cs"/>
              </a:rPr>
              <a:t>Energy Systems</a:t>
            </a:r>
            <a:r>
              <a:rPr kumimoji="0" lang="en-GB" sz="1800" b="0" i="0" u="none" strike="noStrike" kern="1200" cap="none" spc="0" normalizeH="0" baseline="0" noProof="0">
                <a:ln>
                  <a:noFill/>
                </a:ln>
                <a:solidFill>
                  <a:prstClr val="black"/>
                </a:solidFill>
                <a:effectLst/>
                <a:uLnTx/>
                <a:uFillTx/>
                <a:latin typeface="Helvetica Neue"/>
                <a:ea typeface="+mn-ea"/>
                <a:cs typeface="+mn-cs"/>
              </a:rPr>
              <a:t>: Thermodynamics, electromagnetics, electrical power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DF804DE-B0E4-9692-4BCF-ACA41A0C0A63}"/>
              </a:ext>
            </a:extLst>
          </p:cNvPr>
          <p:cNvSpPr txBox="1"/>
          <p:nvPr/>
        </p:nvSpPr>
        <p:spPr>
          <a:xfrm>
            <a:off x="609600" y="5613914"/>
            <a:ext cx="8816622"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B050"/>
                </a:solidFill>
                <a:effectLst/>
                <a:uLnTx/>
                <a:uFillTx/>
                <a:latin typeface="Helvetica Neue"/>
                <a:ea typeface="+mn-ea"/>
                <a:cs typeface="+mn-cs"/>
              </a:rPr>
              <a:t>Linear systems</a:t>
            </a:r>
            <a:r>
              <a:rPr kumimoji="0" lang="en-GB" sz="1800" b="0" i="0" u="none" strike="noStrike" kern="1200" cap="none" spc="0" normalizeH="0" baseline="0" noProof="0">
                <a:ln>
                  <a:noFill/>
                </a:ln>
                <a:solidFill>
                  <a:prstClr val="black"/>
                </a:solidFill>
                <a:effectLst/>
                <a:uLnTx/>
                <a:uFillTx/>
                <a:latin typeface="Helvetica Neue"/>
                <a:ea typeface="+mn-ea"/>
                <a:cs typeface="+mn-cs"/>
              </a:rPr>
              <a:t>: Linear systems, electronic circuits, mechanical vibrations, control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33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72019-FAF0-BB97-53B7-287E179446AD}"/>
              </a:ext>
            </a:extLst>
          </p:cNvPr>
          <p:cNvSpPr>
            <a:spLocks noGrp="1"/>
          </p:cNvSpPr>
          <p:nvPr>
            <p:ph type="body" sz="quarter" idx="10"/>
          </p:nvPr>
        </p:nvSpPr>
        <p:spPr/>
        <p:txBody>
          <a:bodyPr/>
          <a:lstStyle/>
          <a:p>
            <a:r>
              <a:rPr lang="en-GB"/>
              <a:t>Proposed structure</a:t>
            </a:r>
          </a:p>
        </p:txBody>
      </p:sp>
      <p:sp>
        <p:nvSpPr>
          <p:cNvPr id="3" name="Content Placeholder 2">
            <a:extLst>
              <a:ext uri="{FF2B5EF4-FFF2-40B4-BE49-F238E27FC236}">
                <a16:creationId xmlns:a16="http://schemas.microsoft.com/office/drawing/2014/main" id="{BB9ABF5A-D26A-ED58-25F0-52DCBC9D86FD}"/>
              </a:ext>
            </a:extLst>
          </p:cNvPr>
          <p:cNvSpPr>
            <a:spLocks noGrp="1"/>
          </p:cNvSpPr>
          <p:nvPr>
            <p:ph idx="1"/>
          </p:nvPr>
        </p:nvSpPr>
        <p:spPr>
          <a:xfrm>
            <a:off x="67733" y="1365681"/>
            <a:ext cx="12056533" cy="4763911"/>
          </a:xfrm>
        </p:spPr>
        <p:txBody>
          <a:bodyPr>
            <a:normAutofit fontScale="92500" lnSpcReduction="10000"/>
          </a:bodyPr>
          <a:lstStyle/>
          <a:p>
            <a:pPr marL="342900" indent="-342900">
              <a:buFont typeface="Arial" panose="020B0604020202020204" pitchFamily="34" charset="0"/>
              <a:buChar char="•"/>
            </a:pPr>
            <a:r>
              <a:rPr lang="en-GB"/>
              <a:t>Proposed that Part I of the Engineering Tripos be reorganised to strengthen links between different branches of engineering to provide a strong foundation in engineering allowing a holistic approach to analysis, synthesis and design </a:t>
            </a:r>
          </a:p>
          <a:p>
            <a:pPr marL="342900" indent="-342900">
              <a:buFont typeface="Arial" panose="020B0604020202020204" pitchFamily="34" charset="0"/>
              <a:buChar char="•"/>
            </a:pPr>
            <a:r>
              <a:rPr lang="en-GB"/>
              <a:t>Broad education allows graduates to address global engineering challenges such as those reflected in the UN Sustainable Development Goals (interwoven throughout the course)</a:t>
            </a:r>
          </a:p>
          <a:p>
            <a:endParaRPr lang="en-GB"/>
          </a:p>
          <a:p>
            <a:r>
              <a:rPr lang="en-GB"/>
              <a:t>Proposed that there would be eight papers spanning IA and IB, </a:t>
            </a:r>
          </a:p>
          <a:p>
            <a:pPr marL="342900" indent="-342900">
              <a:buFont typeface="Arial" panose="020B0604020202020204" pitchFamily="34" charset="0"/>
              <a:buChar char="•"/>
            </a:pPr>
            <a:r>
              <a:rPr lang="en-GB"/>
              <a:t>Mathematical and Computational Methods </a:t>
            </a:r>
          </a:p>
          <a:p>
            <a:pPr marL="342900" indent="-342900">
              <a:buFont typeface="Arial" panose="020B0604020202020204" pitchFamily="34" charset="0"/>
              <a:buChar char="•"/>
            </a:pPr>
            <a:r>
              <a:rPr lang="en-GB"/>
              <a:t>Six engineering science papers </a:t>
            </a:r>
          </a:p>
          <a:p>
            <a:pPr marL="1028683" lvl="1" indent="-342900"/>
            <a:r>
              <a:rPr lang="en-GB"/>
              <a:t>digital systems and communications</a:t>
            </a:r>
          </a:p>
          <a:p>
            <a:pPr marL="1028683" lvl="1" indent="-342900"/>
            <a:r>
              <a:rPr lang="en-GB"/>
              <a:t>dynamics and fluid mechanics</a:t>
            </a:r>
          </a:p>
          <a:p>
            <a:pPr marL="1028683" lvl="1" indent="-342900"/>
            <a:r>
              <a:rPr lang="en-GB"/>
              <a:t>energy systems</a:t>
            </a:r>
          </a:p>
          <a:p>
            <a:pPr marL="1028683" lvl="1" indent="-342900"/>
            <a:r>
              <a:rPr lang="en-GB"/>
              <a:t>linear systems and electronic circuits</a:t>
            </a:r>
          </a:p>
          <a:p>
            <a:pPr marL="1028683" lvl="1" indent="-342900"/>
            <a:r>
              <a:rPr lang="en-GB"/>
              <a:t>materials and manufacturing</a:t>
            </a:r>
          </a:p>
          <a:p>
            <a:pPr marL="1028683" lvl="1" indent="-342900"/>
            <a:r>
              <a:rPr lang="en-GB"/>
              <a:t>structures and solid mechanics</a:t>
            </a:r>
          </a:p>
          <a:p>
            <a:pPr marL="342900" indent="-342900">
              <a:buFont typeface="Arial" panose="020B0604020202020204" pitchFamily="34" charset="0"/>
              <a:buChar char="•"/>
            </a:pPr>
            <a:r>
              <a:rPr lang="en-GB"/>
              <a:t>Engineering Practice (which might be 100% coursework)</a:t>
            </a:r>
          </a:p>
        </p:txBody>
      </p:sp>
      <p:sp>
        <p:nvSpPr>
          <p:cNvPr id="4" name="TextBox 3">
            <a:extLst>
              <a:ext uri="{FF2B5EF4-FFF2-40B4-BE49-F238E27FC236}">
                <a16:creationId xmlns:a16="http://schemas.microsoft.com/office/drawing/2014/main" id="{D4999159-7C96-0E11-779E-C031E7B511BF}"/>
              </a:ext>
            </a:extLst>
          </p:cNvPr>
          <p:cNvSpPr txBox="1"/>
          <p:nvPr/>
        </p:nvSpPr>
        <p:spPr>
          <a:xfrm>
            <a:off x="5475111" y="3183467"/>
            <a:ext cx="6716889"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Same structure for IA and IB allows for stronger integration with groups of 10 or fewer academics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horizontal – within a year (paper leads,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DHoD</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and DUE)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vertical – between years (all lecturers on a paper,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DHoD</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and DUE)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For part I may need to move away from Divisional based teaching groups to year-based teaching groups</a:t>
            </a:r>
          </a:p>
        </p:txBody>
      </p:sp>
    </p:spTree>
    <p:extLst>
      <p:ext uri="{BB962C8B-B14F-4D97-AF65-F5344CB8AC3E}">
        <p14:creationId xmlns:p14="http://schemas.microsoft.com/office/powerpoint/2010/main" val="238084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72019-FAF0-BB97-53B7-287E179446AD}"/>
              </a:ext>
            </a:extLst>
          </p:cNvPr>
          <p:cNvSpPr>
            <a:spLocks noGrp="1"/>
          </p:cNvSpPr>
          <p:nvPr>
            <p:ph type="body" sz="quarter" idx="10"/>
          </p:nvPr>
        </p:nvSpPr>
        <p:spPr/>
        <p:txBody>
          <a:bodyPr/>
          <a:lstStyle/>
          <a:p>
            <a:r>
              <a:rPr lang="en-GB"/>
              <a:t>Next steps</a:t>
            </a:r>
          </a:p>
        </p:txBody>
      </p:sp>
      <p:sp>
        <p:nvSpPr>
          <p:cNvPr id="3" name="Content Placeholder 2">
            <a:extLst>
              <a:ext uri="{FF2B5EF4-FFF2-40B4-BE49-F238E27FC236}">
                <a16:creationId xmlns:a16="http://schemas.microsoft.com/office/drawing/2014/main" id="{BB9ABF5A-D26A-ED58-25F0-52DCBC9D86FD}"/>
              </a:ext>
            </a:extLst>
          </p:cNvPr>
          <p:cNvSpPr>
            <a:spLocks noGrp="1"/>
          </p:cNvSpPr>
          <p:nvPr>
            <p:ph idx="1"/>
          </p:nvPr>
        </p:nvSpPr>
        <p:spPr>
          <a:xfrm>
            <a:off x="67733" y="1365681"/>
            <a:ext cx="12056533" cy="4763911"/>
          </a:xfrm>
        </p:spPr>
        <p:txBody>
          <a:bodyPr>
            <a:normAutofit/>
          </a:bodyPr>
          <a:lstStyle/>
          <a:p>
            <a:pPr marL="342900" indent="-342900">
              <a:buFont typeface="Arial" panose="020B0604020202020204" pitchFamily="34" charset="0"/>
              <a:buChar char="•"/>
            </a:pPr>
            <a:r>
              <a:rPr lang="en-GB"/>
              <a:t>Once overall structure has been agreed upon</a:t>
            </a:r>
          </a:p>
          <a:p>
            <a:pPr marL="342900" indent="-342900">
              <a:buFont typeface="Arial" panose="020B0604020202020204" pitchFamily="34" charset="0"/>
              <a:buChar char="•"/>
            </a:pPr>
            <a:r>
              <a:rPr lang="en-GB"/>
              <a:t>Examine content to be taught</a:t>
            </a:r>
          </a:p>
          <a:p>
            <a:pPr marL="342900" indent="-342900">
              <a:buFont typeface="Arial" panose="020B0604020202020204" pitchFamily="34" charset="0"/>
              <a:buChar char="•"/>
            </a:pPr>
            <a:r>
              <a:rPr lang="en-GB"/>
              <a:t>Modes of teaching – e.g. lectures, experimental work, project work etc.</a:t>
            </a:r>
          </a:p>
          <a:p>
            <a:pPr marL="342900" indent="-342900">
              <a:buFont typeface="Arial" panose="020B0604020202020204" pitchFamily="34" charset="0"/>
              <a:buChar char="•"/>
            </a:pPr>
            <a:r>
              <a:rPr lang="en-GB"/>
              <a:t>Consider modes of assessment particularly with regards to addressing awarding gaps</a:t>
            </a:r>
          </a:p>
        </p:txBody>
      </p:sp>
    </p:spTree>
    <p:extLst>
      <p:ext uri="{BB962C8B-B14F-4D97-AF65-F5344CB8AC3E}">
        <p14:creationId xmlns:p14="http://schemas.microsoft.com/office/powerpoint/2010/main" val="307679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72019-FAF0-BB97-53B7-287E179446AD}"/>
              </a:ext>
            </a:extLst>
          </p:cNvPr>
          <p:cNvSpPr>
            <a:spLocks noGrp="1"/>
          </p:cNvSpPr>
          <p:nvPr>
            <p:ph type="body" sz="quarter" idx="10"/>
          </p:nvPr>
        </p:nvSpPr>
        <p:spPr/>
        <p:txBody>
          <a:bodyPr/>
          <a:lstStyle/>
          <a:p>
            <a:r>
              <a:rPr lang="en-GB"/>
              <a:t>Proposed timeline</a:t>
            </a:r>
          </a:p>
        </p:txBody>
      </p:sp>
      <p:sp>
        <p:nvSpPr>
          <p:cNvPr id="3" name="Content Placeholder 2">
            <a:extLst>
              <a:ext uri="{FF2B5EF4-FFF2-40B4-BE49-F238E27FC236}">
                <a16:creationId xmlns:a16="http://schemas.microsoft.com/office/drawing/2014/main" id="{BB9ABF5A-D26A-ED58-25F0-52DCBC9D86FD}"/>
              </a:ext>
            </a:extLst>
          </p:cNvPr>
          <p:cNvSpPr>
            <a:spLocks noGrp="1"/>
          </p:cNvSpPr>
          <p:nvPr>
            <p:ph idx="1"/>
          </p:nvPr>
        </p:nvSpPr>
        <p:spPr>
          <a:xfrm>
            <a:off x="363895" y="1343378"/>
            <a:ext cx="11836411" cy="4763911"/>
          </a:xfrm>
        </p:spPr>
        <p:txBody>
          <a:bodyPr>
            <a:normAutofit/>
          </a:bodyPr>
          <a:lstStyle/>
          <a:p>
            <a:pPr marL="342900" indent="-342900">
              <a:buFont typeface="Arial" panose="020B0604020202020204" pitchFamily="34" charset="0"/>
              <a:buChar char="•"/>
            </a:pPr>
            <a:r>
              <a:rPr lang="en-GB"/>
              <a:t>July 2023 – outline structure circulated for comments (current content is mapped on to the new structure from the existing Part I)</a:t>
            </a:r>
          </a:p>
          <a:p>
            <a:pPr marL="342900" indent="-342900">
              <a:buFont typeface="Arial" panose="020B0604020202020204" pitchFamily="34" charset="0"/>
              <a:buChar char="•"/>
            </a:pPr>
            <a:r>
              <a:rPr lang="en-GB"/>
              <a:t>Academic year 2023/24 – draw up the paperwork for major course modification in consultation with major stakeholders including teaching staff, students, industry and the Professional Engineering Institutions</a:t>
            </a:r>
            <a:endParaRPr lang="en-GB">
              <a:cs typeface="Calibri"/>
            </a:endParaRPr>
          </a:p>
          <a:p>
            <a:pPr marL="342900" indent="-342900">
              <a:buFont typeface="Arial" panose="020B0604020202020204" pitchFamily="34" charset="0"/>
              <a:buChar char="•"/>
            </a:pPr>
            <a:r>
              <a:rPr lang="en-GB"/>
              <a:t>Michaelmas Term 2024 </a:t>
            </a:r>
            <a:r>
              <a:rPr lang="en-GB" b="0" i="0" u="none" strike="noStrike">
                <a:effectLst/>
                <a:latin typeface="Calibri"/>
                <a:cs typeface="Calibri"/>
              </a:rPr>
              <a:t>- </a:t>
            </a:r>
            <a:r>
              <a:rPr lang="en-GB">
                <a:ea typeface="+mn-lt"/>
                <a:cs typeface="+mn-lt"/>
              </a:rPr>
              <a:t>paperwork for major course modification to pass through </a:t>
            </a:r>
            <a:r>
              <a:rPr lang="en-GB">
                <a:latin typeface="Calibri"/>
                <a:cs typeface="Calibri"/>
              </a:rPr>
              <a:t>various </a:t>
            </a:r>
            <a:r>
              <a:rPr lang="en-GB" b="0" i="0" u="none" strike="noStrike">
                <a:effectLst/>
                <a:latin typeface="Calibri"/>
                <a:cs typeface="Calibri"/>
              </a:rPr>
              <a:t>formal committees for approval, including Faculty Board, School of Technology Education committee, Senior Tutors’ Education committee</a:t>
            </a:r>
            <a:r>
              <a:rPr lang="en-GB">
                <a:latin typeface="Calibri"/>
                <a:cs typeface="Calibri"/>
              </a:rPr>
              <a:t>, </a:t>
            </a:r>
            <a:r>
              <a:rPr lang="en-GB">
                <a:ea typeface="+mn-lt"/>
                <a:cs typeface="+mn-lt"/>
              </a:rPr>
              <a:t> Academic Standards and Enhancement Committee (first pass in November 2024)</a:t>
            </a:r>
          </a:p>
          <a:p>
            <a:pPr marL="342900" indent="-342900">
              <a:buFont typeface="Arial" panose="020B0604020202020204" pitchFamily="34" charset="0"/>
              <a:buChar char="•"/>
            </a:pPr>
            <a:r>
              <a:rPr lang="en-GB"/>
              <a:t>January 2025 - </a:t>
            </a:r>
            <a:r>
              <a:rPr lang="en-GB" b="0" i="0" u="none" strike="noStrike">
                <a:effectLst/>
                <a:latin typeface="Calibri"/>
                <a:cs typeface="Calibri"/>
              </a:rPr>
              <a:t>Academic Standards and Enhancement Committee</a:t>
            </a:r>
            <a:r>
              <a:rPr lang="en-GB">
                <a:latin typeface="Calibri"/>
                <a:cs typeface="Calibri"/>
              </a:rPr>
              <a:t> (final approval)</a:t>
            </a:r>
            <a:endParaRPr lang="en-GB" b="0" i="0" u="none" strike="noStrike">
              <a:effectLst/>
              <a:latin typeface="Calibri"/>
              <a:cs typeface="Calibri"/>
            </a:endParaRPr>
          </a:p>
          <a:p>
            <a:pPr marL="342900" indent="-342900">
              <a:buFont typeface="Arial" panose="020B0604020202020204" pitchFamily="34" charset="0"/>
              <a:buChar char="•"/>
            </a:pPr>
            <a:r>
              <a:rPr lang="en-GB">
                <a:latin typeface="Calibri"/>
                <a:cs typeface="Calibri"/>
              </a:rPr>
              <a:t>February 2025 - </a:t>
            </a:r>
            <a:r>
              <a:rPr lang="en-GB" b="0" i="0" u="none" strike="noStrike">
                <a:effectLst/>
                <a:latin typeface="Calibri"/>
                <a:cs typeface="Calibri"/>
              </a:rPr>
              <a:t>formally launch the reformed Part I, with an appropriately revised </a:t>
            </a:r>
            <a:r>
              <a:rPr lang="en-GB">
                <a:latin typeface="Calibri"/>
                <a:cs typeface="Calibri"/>
              </a:rPr>
              <a:t>on-line prospectus</a:t>
            </a:r>
            <a:r>
              <a:rPr lang="en-GB" b="0" i="0" u="none" strike="noStrike">
                <a:effectLst/>
                <a:latin typeface="Calibri"/>
                <a:cs typeface="Calibri"/>
              </a:rPr>
              <a:t> entry</a:t>
            </a:r>
          </a:p>
          <a:p>
            <a:pPr marL="342900" indent="-342900">
              <a:buFont typeface="Arial" panose="020B0604020202020204" pitchFamily="34" charset="0"/>
              <a:buChar char="•"/>
            </a:pPr>
            <a:r>
              <a:rPr lang="en-GB">
                <a:latin typeface="Calibri" panose="020F0502020204030204" pitchFamily="34" charset="0"/>
              </a:rPr>
              <a:t>Michaelmas Term 2026 – first intake for reformed Part I</a:t>
            </a:r>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41081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9019700-0491-DB13-4045-ECA2397B2D29}"/>
              </a:ext>
            </a:extLst>
          </p:cNvPr>
          <p:cNvSpPr>
            <a:spLocks noGrp="1"/>
          </p:cNvSpPr>
          <p:nvPr>
            <p:ph type="subTitle" idx="4294967295"/>
          </p:nvPr>
        </p:nvSpPr>
        <p:spPr>
          <a:xfrm>
            <a:off x="541174" y="4029826"/>
            <a:ext cx="11107903" cy="1619022"/>
          </a:xfrm>
          <a:prstGeom prst="rect">
            <a:avLst/>
          </a:prstGeom>
        </p:spPr>
        <p:txBody>
          <a:bodyPr lIns="91440" tIns="45720" rIns="91440" bIns="45720" anchor="t">
            <a:noAutofit/>
          </a:bodyPr>
          <a:lstStyle/>
          <a:p>
            <a:pPr marL="227965" indent="-227965"/>
            <a:r>
              <a:rPr lang="en-GB" sz="1600" dirty="0">
                <a:solidFill>
                  <a:schemeClr val="bg1"/>
                </a:solidFill>
                <a:latin typeface="Arial"/>
                <a:cs typeface="Arial"/>
              </a:rPr>
              <a:t>Aakash Gupta and Kamilah </a:t>
            </a:r>
            <a:r>
              <a:rPr lang="en-GB" sz="1600" dirty="0" err="1">
                <a:solidFill>
                  <a:schemeClr val="bg1"/>
                </a:solidFill>
                <a:latin typeface="Arial"/>
                <a:cs typeface="Arial"/>
              </a:rPr>
              <a:t>Jooganah</a:t>
            </a:r>
          </a:p>
          <a:p>
            <a:pPr marL="227965" indent="-227965"/>
            <a:r>
              <a:rPr lang="en-GB" sz="1600" dirty="0">
                <a:solidFill>
                  <a:schemeClr val="bg1"/>
                </a:solidFill>
                <a:latin typeface="Arial"/>
                <a:cs typeface="Arial"/>
              </a:rPr>
              <a:t>Wider research team: </a:t>
            </a:r>
            <a:r>
              <a:rPr lang="en-GB" sz="1600" dirty="0">
                <a:solidFill>
                  <a:schemeClr val="bg1"/>
                </a:solidFill>
                <a:cs typeface="Calibri"/>
              </a:rPr>
              <a:t>John Durrell, Megan Davies Wykes, Juliette Rudelle</a:t>
            </a:r>
          </a:p>
        </p:txBody>
      </p:sp>
      <p:sp>
        <p:nvSpPr>
          <p:cNvPr id="3" name="Title 2">
            <a:extLst>
              <a:ext uri="{FF2B5EF4-FFF2-40B4-BE49-F238E27FC236}">
                <a16:creationId xmlns:a16="http://schemas.microsoft.com/office/drawing/2014/main" id="{BEF81071-4B90-D63B-9361-2083B90D97A4}"/>
              </a:ext>
            </a:extLst>
          </p:cNvPr>
          <p:cNvSpPr>
            <a:spLocks noGrp="1"/>
          </p:cNvSpPr>
          <p:nvPr>
            <p:ph type="ctrTitle" idx="4294967295"/>
          </p:nvPr>
        </p:nvSpPr>
        <p:spPr>
          <a:xfrm>
            <a:off x="541174" y="2451647"/>
            <a:ext cx="11107903" cy="1108982"/>
          </a:xfrm>
          <a:prstGeom prst="rect">
            <a:avLst/>
          </a:prstGeom>
        </p:spPr>
        <p:txBody>
          <a:bodyPr lIns="91440" tIns="45720" rIns="91440" bIns="45720" anchor="t">
            <a:noAutofit/>
          </a:bodyPr>
          <a:lstStyle/>
          <a:p>
            <a:r>
              <a:rPr lang="en-GB" sz="2800">
                <a:solidFill>
                  <a:schemeClr val="bg1"/>
                </a:solidFill>
                <a:latin typeface="Calibri"/>
              </a:rPr>
              <a:t>Exploring undergraduate Engineering students’ learning experiences of </a:t>
            </a:r>
            <a:br>
              <a:rPr lang="en-GB" sz="2800">
                <a:solidFill>
                  <a:schemeClr val="bg1"/>
                </a:solidFill>
                <a:latin typeface="Calibri"/>
              </a:rPr>
            </a:br>
            <a:r>
              <a:rPr lang="en-GB" sz="2800">
                <a:solidFill>
                  <a:schemeClr val="bg1"/>
                </a:solidFill>
                <a:latin typeface="Calibri"/>
              </a:rPr>
              <a:t>Part I </a:t>
            </a:r>
            <a:endParaRPr lang="en-GB" sz="2800">
              <a:solidFill>
                <a:schemeClr val="bg1"/>
              </a:solidFill>
            </a:endParaRPr>
          </a:p>
        </p:txBody>
      </p:sp>
    </p:spTree>
    <p:extLst>
      <p:ext uri="{BB962C8B-B14F-4D97-AF65-F5344CB8AC3E}">
        <p14:creationId xmlns:p14="http://schemas.microsoft.com/office/powerpoint/2010/main" val="300113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E358439-A4E0-AA56-4167-EC3087D39250}"/>
              </a:ext>
            </a:extLst>
          </p:cNvPr>
          <p:cNvSpPr/>
          <p:nvPr/>
        </p:nvSpPr>
        <p:spPr>
          <a:xfrm>
            <a:off x="363894" y="5460188"/>
            <a:ext cx="11313757" cy="569349"/>
          </a:xfrm>
          <a:prstGeom prst="round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a:ea typeface="+mn-ea"/>
                <a:cs typeface="Arial"/>
              </a:rPr>
              <a:t>Lack of ‘quantitative data’ does not mean that there is not a problem, and not taking any action is not an option, especially given the opportunity to reform Part 1</a:t>
            </a: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2" name="Text Placeholder 1">
            <a:extLst>
              <a:ext uri="{FF2B5EF4-FFF2-40B4-BE49-F238E27FC236}">
                <a16:creationId xmlns:a16="http://schemas.microsoft.com/office/drawing/2014/main" id="{3BA08502-2EDA-4205-0331-8F2BAB0CD572}"/>
              </a:ext>
            </a:extLst>
          </p:cNvPr>
          <p:cNvSpPr>
            <a:spLocks noGrp="1"/>
          </p:cNvSpPr>
          <p:nvPr>
            <p:ph type="body" sz="quarter" idx="10"/>
          </p:nvPr>
        </p:nvSpPr>
        <p:spPr/>
        <p:txBody>
          <a:bodyPr/>
          <a:lstStyle/>
          <a:p>
            <a:r>
              <a:rPr lang="en-GB"/>
              <a:t>Research rationale/background </a:t>
            </a:r>
          </a:p>
        </p:txBody>
      </p:sp>
      <p:sp>
        <p:nvSpPr>
          <p:cNvPr id="3" name="Content Placeholder 2">
            <a:extLst>
              <a:ext uri="{FF2B5EF4-FFF2-40B4-BE49-F238E27FC236}">
                <a16:creationId xmlns:a16="http://schemas.microsoft.com/office/drawing/2014/main" id="{89DECE6E-9E9D-EADF-965D-7537F90A01DB}"/>
              </a:ext>
            </a:extLst>
          </p:cNvPr>
          <p:cNvSpPr>
            <a:spLocks noGrp="1"/>
          </p:cNvSpPr>
          <p:nvPr>
            <p:ph idx="1"/>
          </p:nvPr>
        </p:nvSpPr>
        <p:spPr>
          <a:xfrm>
            <a:off x="363895" y="1319427"/>
            <a:ext cx="11313757" cy="4067175"/>
          </a:xfrm>
        </p:spPr>
        <p:txBody>
          <a:bodyPr>
            <a:normAutofit lnSpcReduction="10000"/>
          </a:bodyPr>
          <a:lstStyle/>
          <a:p>
            <a:pPr marL="342900" indent="-342900">
              <a:buFont typeface="Arial" panose="020B0604020202020204" pitchFamily="34" charset="0"/>
              <a:buChar char="•"/>
            </a:pPr>
            <a:r>
              <a:rPr lang="en-GB" dirty="0"/>
              <a:t>A persistent gender awarding gap with male students more likely to be awarded a First </a:t>
            </a:r>
          </a:p>
          <a:p>
            <a:pPr marL="342900" indent="-342900">
              <a:buFont typeface="Arial" panose="020B0604020202020204" pitchFamily="34" charset="0"/>
              <a:buChar char="•"/>
            </a:pPr>
            <a:r>
              <a:rPr lang="en-GB" b="1" dirty="0"/>
              <a:t>34.7% of male students obtain a 1</a:t>
            </a:r>
            <a:r>
              <a:rPr lang="en-GB" b="1" baseline="30000" dirty="0"/>
              <a:t>st</a:t>
            </a:r>
            <a:r>
              <a:rPr lang="en-GB" b="1" dirty="0"/>
              <a:t> in comparison to 17.4% of female students </a:t>
            </a:r>
            <a:endParaRPr lang="en-GB">
              <a:cs typeface="Calibri"/>
            </a:endParaRPr>
          </a:p>
          <a:p>
            <a:pPr marL="1028065" lvl="1" indent="-342900"/>
            <a:r>
              <a:rPr lang="en-GB" dirty="0">
                <a:cs typeface="Calibri"/>
              </a:rPr>
              <a:t>84.3% of male students "good degree" in comparison to 82.6% of female students (“good degree”: 1</a:t>
            </a:r>
            <a:r>
              <a:rPr lang="en-GB" sz="1200" baseline="30000" dirty="0">
                <a:cs typeface="Calibri"/>
              </a:rPr>
              <a:t>st</a:t>
            </a:r>
            <a:r>
              <a:rPr lang="en-GB" dirty="0">
                <a:cs typeface="Calibri"/>
              </a:rPr>
              <a:t> or 2.1)</a:t>
            </a:r>
            <a:endParaRPr lang="en-GB">
              <a:cs typeface="Calibri"/>
            </a:endParaRPr>
          </a:p>
          <a:p>
            <a:pPr marL="342900" indent="-342900">
              <a:buFont typeface="Arial" panose="020B0604020202020204" pitchFamily="34" charset="0"/>
              <a:buChar char="•"/>
            </a:pPr>
            <a:r>
              <a:rPr lang="en-GB" dirty="0"/>
              <a:t>This persistent gender awarding gap is </a:t>
            </a:r>
            <a:r>
              <a:rPr lang="en-GB" b="1" dirty="0"/>
              <a:t>observed across all Tripos years, particularly Part IB</a:t>
            </a:r>
            <a:endParaRPr lang="en-GB" b="1" dirty="0">
              <a:cs typeface="Calibri"/>
            </a:endParaRPr>
          </a:p>
          <a:p>
            <a:pPr marL="1028065" lvl="1" indent="-342900"/>
            <a:r>
              <a:rPr lang="en-GB" dirty="0"/>
              <a:t>2018-19: </a:t>
            </a:r>
            <a:r>
              <a:rPr lang="en-GB" b="1" dirty="0"/>
              <a:t>33.1% of male students</a:t>
            </a:r>
            <a:r>
              <a:rPr lang="en-GB" dirty="0"/>
              <a:t> being awarded a 1</a:t>
            </a:r>
            <a:r>
              <a:rPr lang="en-GB" baseline="30000" dirty="0"/>
              <a:t>st</a:t>
            </a:r>
            <a:r>
              <a:rPr lang="en-GB" dirty="0"/>
              <a:t> in comparison to </a:t>
            </a:r>
            <a:r>
              <a:rPr lang="en-GB" b="1" dirty="0"/>
              <a:t>8.5% of female students</a:t>
            </a:r>
            <a:endParaRPr lang="en-GB" b="1" dirty="0">
              <a:cs typeface="Calibri" panose="020F0502020204030204"/>
            </a:endParaRPr>
          </a:p>
          <a:p>
            <a:pPr marL="342900" indent="-342900">
              <a:buFont typeface="Arial" panose="020B0604020202020204" pitchFamily="34" charset="0"/>
              <a:buChar char="•"/>
            </a:pPr>
            <a:r>
              <a:rPr lang="en-GB" dirty="0"/>
              <a:t>Investigating the ethnicity and disability awarding gaps within engineering at Cambridge is harder because numbers are too small to draw conclusive findings, but </a:t>
            </a:r>
            <a:r>
              <a:rPr lang="en-GB" dirty="0">
                <a:cs typeface="Arial"/>
              </a:rPr>
              <a:t>sector data tell us there is an issue with student access and success in Engineering (Engineering UK, 2020).</a:t>
            </a:r>
          </a:p>
          <a:p>
            <a:pPr marL="342900" indent="-342900">
              <a:buFont typeface="Arial,Sans-Serif" panose="020B0604020202020204" pitchFamily="34" charset="0"/>
              <a:buChar char="•"/>
            </a:pPr>
            <a:r>
              <a:rPr lang="en-GB" i="1" dirty="0">
                <a:cs typeface="Calibri"/>
              </a:rPr>
              <a:t>“The </a:t>
            </a:r>
            <a:r>
              <a:rPr lang="en-GB" b="1" i="1" dirty="0">
                <a:cs typeface="Calibri"/>
              </a:rPr>
              <a:t>experiences prospective engineers have at university can sometimes appear to set the tone in terms of how welcomed they feel when trying to enter the profession.</a:t>
            </a:r>
            <a:r>
              <a:rPr lang="en-GB" i="1" dirty="0">
                <a:cs typeface="Calibri"/>
              </a:rPr>
              <a:t> A poor experience stays with engineers for some time and even appears to </a:t>
            </a:r>
            <a:r>
              <a:rPr lang="en-GB" b="1" i="1" dirty="0">
                <a:cs typeface="Calibri"/>
              </a:rPr>
              <a:t>impact their confidence in their ability or chances of progression </a:t>
            </a:r>
            <a:r>
              <a:rPr lang="en-GB" i="1" dirty="0">
                <a:cs typeface="Calibri"/>
              </a:rPr>
              <a:t>– even once they have qualified and started employment.”</a:t>
            </a:r>
            <a:r>
              <a:rPr lang="en-GB" dirty="0">
                <a:cs typeface="Calibri"/>
              </a:rPr>
              <a:t> </a:t>
            </a:r>
            <a:endParaRPr lang="en-US" dirty="0">
              <a:cs typeface="Calibri"/>
            </a:endParaRPr>
          </a:p>
          <a:p>
            <a:pPr marL="342900" indent="-342900">
              <a:buFont typeface="Arial,Sans-Serif" panose="020B0604020202020204" pitchFamily="34" charset="0"/>
              <a:buChar char="•"/>
            </a:pPr>
            <a:r>
              <a:rPr lang="en-GB" dirty="0">
                <a:cs typeface="Calibri"/>
              </a:rPr>
              <a:t>Royal Academy of Engineering (2023, pg. 31)</a:t>
            </a:r>
            <a:endParaRPr lang="en-GB" dirty="0"/>
          </a:p>
          <a:p>
            <a:pPr marL="342900" indent="-342900">
              <a:buFont typeface="Arial" panose="020B0604020202020204" pitchFamily="34" charset="0"/>
              <a:buChar char="•"/>
            </a:pPr>
            <a:endParaRPr lang="en-GB" dirty="0">
              <a:cs typeface="Arial"/>
            </a:endParaRPr>
          </a:p>
        </p:txBody>
      </p:sp>
    </p:spTree>
    <p:extLst>
      <p:ext uri="{BB962C8B-B14F-4D97-AF65-F5344CB8AC3E}">
        <p14:creationId xmlns:p14="http://schemas.microsoft.com/office/powerpoint/2010/main" val="70225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52891-48DB-8C51-ECFF-6EA9A8A7ED7D}"/>
              </a:ext>
            </a:extLst>
          </p:cNvPr>
          <p:cNvPicPr>
            <a:picLocks noChangeAspect="1"/>
          </p:cNvPicPr>
          <p:nvPr/>
        </p:nvPicPr>
        <p:blipFill rotWithShape="1">
          <a:blip r:embed="rId3"/>
          <a:srcRect l="762"/>
          <a:stretch/>
        </p:blipFill>
        <p:spPr>
          <a:xfrm>
            <a:off x="1283844" y="0"/>
            <a:ext cx="9624312" cy="6858000"/>
          </a:xfrm>
          <a:prstGeom prst="rect">
            <a:avLst/>
          </a:prstGeom>
        </p:spPr>
      </p:pic>
    </p:spTree>
    <p:extLst>
      <p:ext uri="{BB962C8B-B14F-4D97-AF65-F5344CB8AC3E}">
        <p14:creationId xmlns:p14="http://schemas.microsoft.com/office/powerpoint/2010/main" val="62213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08502-2EDA-4205-0331-8F2BAB0CD572}"/>
              </a:ext>
            </a:extLst>
          </p:cNvPr>
          <p:cNvSpPr>
            <a:spLocks noGrp="1"/>
          </p:cNvSpPr>
          <p:nvPr>
            <p:ph type="body" sz="quarter" idx="10"/>
          </p:nvPr>
        </p:nvSpPr>
        <p:spPr/>
        <p:txBody>
          <a:bodyPr/>
          <a:lstStyle/>
          <a:p>
            <a:r>
              <a:rPr lang="en-US" altLang="en-US"/>
              <a:t>Research aim and questions</a:t>
            </a:r>
            <a:endParaRPr lang="en-GB"/>
          </a:p>
        </p:txBody>
      </p:sp>
      <p:sp>
        <p:nvSpPr>
          <p:cNvPr id="3" name="Content Placeholder 2">
            <a:extLst>
              <a:ext uri="{FF2B5EF4-FFF2-40B4-BE49-F238E27FC236}">
                <a16:creationId xmlns:a16="http://schemas.microsoft.com/office/drawing/2014/main" id="{89DECE6E-9E9D-EADF-965D-7537F90A01DB}"/>
              </a:ext>
            </a:extLst>
          </p:cNvPr>
          <p:cNvSpPr>
            <a:spLocks noGrp="1"/>
          </p:cNvSpPr>
          <p:nvPr>
            <p:ph idx="1"/>
          </p:nvPr>
        </p:nvSpPr>
        <p:spPr/>
        <p:txBody>
          <a:bodyPr>
            <a:normAutofit fontScale="85000" lnSpcReduction="10000"/>
          </a:bodyPr>
          <a:lstStyle/>
          <a:p>
            <a:pPr marL="0" indent="0">
              <a:lnSpc>
                <a:spcPct val="107000"/>
              </a:lnSpc>
              <a:spcAft>
                <a:spcPts val="600"/>
              </a:spcAft>
              <a:buNone/>
            </a:pPr>
            <a:r>
              <a:rPr lang="en-GB" sz="2400" b="1" dirty="0">
                <a:latin typeface="Calibri"/>
                <a:ea typeface="Calibri" panose="020F0502020204030204" pitchFamily="34" charset="0"/>
                <a:cs typeface="Calibri"/>
              </a:rPr>
              <a:t>Overarching research aim</a:t>
            </a:r>
          </a:p>
          <a:p>
            <a:pPr marL="342900" indent="-342900">
              <a:lnSpc>
                <a:spcPct val="107000"/>
              </a:lnSpc>
              <a:spcAft>
                <a:spcPts val="600"/>
              </a:spcAft>
              <a:buFont typeface="Arial" panose="020B0604020202020204" pitchFamily="34" charset="0"/>
              <a:buChar char="•"/>
            </a:pPr>
            <a:r>
              <a:rPr lang="en-GB" dirty="0">
                <a:latin typeface="Calibri"/>
                <a:ea typeface="Calibri" panose="020F0502020204030204" pitchFamily="34" charset="0"/>
                <a:cs typeface="Calibri"/>
              </a:rPr>
              <a:t>To explore undergraduate Engineering students’ learning experiences of Part I with respect to enhancing inclusive educational practices (i.e. the curriculum, teaching and assessment)</a:t>
            </a:r>
            <a:endParaRPr lang="en-GB" dirty="0">
              <a:latin typeface="Calibri"/>
              <a:ea typeface="Calibri" panose="020F0502020204030204" pitchFamily="34" charset="0"/>
              <a:cs typeface="Calibri" panose="020F0502020204030204" pitchFamily="34" charset="0"/>
            </a:endParaRPr>
          </a:p>
          <a:p>
            <a:pPr marL="0" indent="0">
              <a:lnSpc>
                <a:spcPct val="107000"/>
              </a:lnSpc>
              <a:spcAft>
                <a:spcPts val="600"/>
              </a:spcAft>
              <a:buNone/>
            </a:pPr>
            <a:r>
              <a:rPr lang="en-GB" sz="2400" b="1" dirty="0">
                <a:latin typeface="Calibri"/>
                <a:ea typeface="Calibri" panose="020F0502020204030204" pitchFamily="34" charset="0"/>
                <a:cs typeface="Calibri"/>
              </a:rPr>
              <a:t>Research questions and method</a:t>
            </a:r>
          </a:p>
          <a:p>
            <a:pPr marL="457200" indent="-457200">
              <a:lnSpc>
                <a:spcPct val="107000"/>
              </a:lnSpc>
              <a:spcAft>
                <a:spcPts val="800"/>
              </a:spcAft>
              <a:buAutoNum type="arabicParenR"/>
            </a:pPr>
            <a:r>
              <a:rPr lang="en-GB" b="1" dirty="0">
                <a:latin typeface="Calibri"/>
                <a:ea typeface="Calibri" panose="020F0502020204030204" pitchFamily="34" charset="0"/>
                <a:cs typeface="Calibri"/>
              </a:rPr>
              <a:t>What are the enablers and barriers to students’ academic success as it relates to Part I? </a:t>
            </a:r>
            <a:endParaRPr lang="en-GB" b="1" dirty="0">
              <a:latin typeface="Calibri"/>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a:ea typeface="Calibri" panose="020F0502020204030204" pitchFamily="34" charset="0"/>
                <a:cs typeface="Calibri"/>
              </a:rPr>
              <a:t>2)     How can the curriculum, teaching and assessment methods in Part I be enhanced to support students’ academic success?</a:t>
            </a:r>
            <a:endParaRPr lang="en-GB" b="1" dirty="0">
              <a:latin typeface="Calibri"/>
              <a:cs typeface="Calibri"/>
            </a:endParaRPr>
          </a:p>
          <a:p>
            <a:pPr marL="342900" indent="-342900">
              <a:lnSpc>
                <a:spcPct val="107000"/>
              </a:lnSpc>
              <a:spcAft>
                <a:spcPts val="800"/>
              </a:spcAft>
              <a:buFont typeface="Arial" panose="020B0604020202020204" pitchFamily="34" charset="0"/>
              <a:buChar char="•"/>
            </a:pPr>
            <a:r>
              <a:rPr lang="en-GB" dirty="0">
                <a:latin typeface="Calibri"/>
                <a:cs typeface="Calibri"/>
              </a:rPr>
              <a:t>Pre-focus group questionnaire (2 open-ended questions; option 1:1 interviews) and focus groups</a:t>
            </a:r>
          </a:p>
          <a:p>
            <a:pPr marL="342900" indent="-342900">
              <a:lnSpc>
                <a:spcPct val="107000"/>
              </a:lnSpc>
              <a:spcAft>
                <a:spcPts val="800"/>
              </a:spcAft>
              <a:buChar char="•"/>
            </a:pPr>
            <a:r>
              <a:rPr lang="en-GB" dirty="0">
                <a:latin typeface="Calibri"/>
                <a:ea typeface="Times New Roman" panose="02020603050405020304" pitchFamily="18" charset="0"/>
                <a:cs typeface="Calibri"/>
              </a:rPr>
              <a:t>Sample population: UG Engineering students (all years)</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dirty="0">
                <a:latin typeface="Calibri"/>
                <a:cs typeface="Calibri"/>
              </a:rPr>
              <a:t>2 focus groups. 2 interviews. 19 responses to questionnaire. More focus groups lined up.</a:t>
            </a:r>
          </a:p>
          <a:p>
            <a:pPr>
              <a:lnSpc>
                <a:spcPct val="107000"/>
              </a:lnSpc>
              <a:spcAft>
                <a:spcPts val="800"/>
              </a:spcAft>
            </a:pPr>
            <a:endParaRPr lang="en-GB">
              <a:cs typeface="Calibri" panose="020F0502020204030204"/>
            </a:endParaRPr>
          </a:p>
        </p:txBody>
      </p:sp>
    </p:spTree>
    <p:extLst>
      <p:ext uri="{BB962C8B-B14F-4D97-AF65-F5344CB8AC3E}">
        <p14:creationId xmlns:p14="http://schemas.microsoft.com/office/powerpoint/2010/main" val="247791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909BA-8875-9B02-D077-777C35886889}"/>
              </a:ext>
            </a:extLst>
          </p:cNvPr>
          <p:cNvSpPr>
            <a:spLocks noGrp="1"/>
          </p:cNvSpPr>
          <p:nvPr>
            <p:ph type="body" sz="quarter" idx="10"/>
          </p:nvPr>
        </p:nvSpPr>
        <p:spPr/>
        <p:txBody>
          <a:bodyPr/>
          <a:lstStyle/>
          <a:p>
            <a:r>
              <a:rPr lang="en-GB"/>
              <a:t>Preliminary findings </a:t>
            </a:r>
          </a:p>
        </p:txBody>
      </p:sp>
      <p:sp>
        <p:nvSpPr>
          <p:cNvPr id="3" name="Content Placeholder 2">
            <a:extLst>
              <a:ext uri="{FF2B5EF4-FFF2-40B4-BE49-F238E27FC236}">
                <a16:creationId xmlns:a16="http://schemas.microsoft.com/office/drawing/2014/main" id="{82FDCEA9-F01C-CA6E-0DC8-87090F564104}"/>
              </a:ext>
            </a:extLst>
          </p:cNvPr>
          <p:cNvSpPr>
            <a:spLocks noGrp="1"/>
          </p:cNvSpPr>
          <p:nvPr>
            <p:ph idx="1"/>
          </p:nvPr>
        </p:nvSpPr>
        <p:spPr/>
        <p:txBody>
          <a:bodyPr>
            <a:normAutofit/>
          </a:bodyPr>
          <a:lstStyle/>
          <a:p>
            <a:pPr marL="0" indent="0">
              <a:buNone/>
            </a:pPr>
            <a:r>
              <a:rPr lang="en-GB" b="1">
                <a:latin typeface="Calibri" panose="020F0502020204030204" pitchFamily="34" charset="0"/>
                <a:ea typeface="Calibri" panose="020F0502020204030204" pitchFamily="34" charset="0"/>
                <a:cs typeface="Calibri" panose="020F0502020204030204" pitchFamily="34" charset="0"/>
              </a:rPr>
              <a:t>What are the enablers to students’ academic success as it relates to Part I?</a:t>
            </a:r>
          </a:p>
          <a:p>
            <a:pPr marL="342900" indent="-342900">
              <a:buFont typeface="Arial" panose="020B0604020202020204" pitchFamily="34" charset="0"/>
              <a:buChar char="•"/>
            </a:pPr>
            <a:r>
              <a:rPr lang="en-GB">
                <a:latin typeface="Calibri"/>
                <a:ea typeface="Calibri" panose="020F0502020204030204" pitchFamily="34" charset="0"/>
                <a:cs typeface="Calibri"/>
              </a:rPr>
              <a:t>S</a:t>
            </a:r>
            <a:r>
              <a:rPr lang="en-GB" sz="2000">
                <a:latin typeface="Calibri"/>
                <a:ea typeface="Calibri" panose="020F0502020204030204" pitchFamily="34" charset="0"/>
                <a:cs typeface="Calibri"/>
              </a:rPr>
              <a:t>upervisions and working with peers</a:t>
            </a:r>
          </a:p>
          <a:p>
            <a:pPr marL="342900" indent="-342900">
              <a:buFont typeface="Arial" panose="020B0604020202020204" pitchFamily="34" charset="0"/>
              <a:buChar char="•"/>
            </a:pPr>
            <a:r>
              <a:rPr lang="en-GB" sz="2000">
                <a:latin typeface="Calibri"/>
                <a:ea typeface="Calibri" panose="020F0502020204030204" pitchFamily="34" charset="0"/>
                <a:cs typeface="Calibri"/>
              </a:rPr>
              <a:t>Being able to rely on experience from older students</a:t>
            </a:r>
          </a:p>
          <a:p>
            <a:pPr marL="342900" indent="-342900">
              <a:buFont typeface="Arial" panose="020B0604020202020204" pitchFamily="34" charset="0"/>
              <a:buChar char="•"/>
            </a:pPr>
            <a:r>
              <a:rPr lang="en-GB">
                <a:latin typeface="Calibri"/>
                <a:ea typeface="Calibri" panose="020F0502020204030204" pitchFamily="34" charset="0"/>
                <a:cs typeface="Calibri"/>
              </a:rPr>
              <a:t>General nature of Engineering Tripos</a:t>
            </a:r>
          </a:p>
          <a:p>
            <a:pPr marL="342900" indent="-342900">
              <a:buFont typeface="Arial" panose="020B0604020202020204" pitchFamily="34" charset="0"/>
              <a:buChar char="•"/>
            </a:pPr>
            <a:r>
              <a:rPr lang="en-GB" sz="2000">
                <a:latin typeface="Calibri"/>
                <a:ea typeface="Calibri" panose="020F0502020204030204" pitchFamily="34" charset="0"/>
                <a:cs typeface="Calibri"/>
              </a:rPr>
              <a:t>Application of real-world examples and case studies in particular courses e.g. structures</a:t>
            </a:r>
          </a:p>
          <a:p>
            <a:pPr marL="342900" indent="-342900">
              <a:buFont typeface="Arial" panose="020B0604020202020204" pitchFamily="34" charset="0"/>
              <a:buChar char="•"/>
            </a:pPr>
            <a:r>
              <a:rPr lang="en-GB" sz="2000">
                <a:latin typeface="Calibri"/>
                <a:ea typeface="Calibri" panose="020F0502020204030204" pitchFamily="34" charset="0"/>
                <a:cs typeface="Calibri"/>
              </a:rPr>
              <a:t>Approachable lecturers</a:t>
            </a:r>
          </a:p>
          <a:p>
            <a:pPr marL="342900" indent="-342900">
              <a:buFont typeface="Arial" panose="020B0604020202020204" pitchFamily="34" charset="0"/>
              <a:buChar char="•"/>
            </a:pPr>
            <a:r>
              <a:rPr lang="en-GB" sz="2000"/>
              <a:t>Departmental activities and events to engage students – societies, guest talks, free pizza at events, canteen, a feeling that the Department cares for the students</a:t>
            </a:r>
          </a:p>
          <a:p>
            <a:pPr marL="342900" indent="-342900">
              <a:buFont typeface="Arial" panose="020B0604020202020204" pitchFamily="34" charset="0"/>
              <a:buChar char="•"/>
            </a:pPr>
            <a:endParaRPr lang="en-GB" sz="2000">
              <a:latin typeface="Calibri"/>
              <a:ea typeface="Calibri" panose="020F0502020204030204" pitchFamily="34" charset="0"/>
              <a:cs typeface="Calibri"/>
            </a:endParaRPr>
          </a:p>
          <a:p>
            <a:pPr marL="342900" indent="-342900">
              <a:buFont typeface="Arial" panose="020B0604020202020204" pitchFamily="34" charset="0"/>
              <a:buChar char="•"/>
            </a:pPr>
            <a:endParaRPr lang="en-GB" sz="2000">
              <a:latin typeface="Calibri"/>
              <a:ea typeface="Calibri" panose="020F0502020204030204" pitchFamily="34" charset="0"/>
              <a:cs typeface="Calibri"/>
            </a:endParaRPr>
          </a:p>
        </p:txBody>
      </p:sp>
    </p:spTree>
    <p:extLst>
      <p:ext uri="{BB962C8B-B14F-4D97-AF65-F5344CB8AC3E}">
        <p14:creationId xmlns:p14="http://schemas.microsoft.com/office/powerpoint/2010/main" val="157267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72F39-F33C-2610-77BD-02F01CB8FD2C}"/>
              </a:ext>
            </a:extLst>
          </p:cNvPr>
          <p:cNvSpPr>
            <a:spLocks noGrp="1"/>
          </p:cNvSpPr>
          <p:nvPr>
            <p:ph type="body" sz="quarter" idx="10"/>
          </p:nvPr>
        </p:nvSpPr>
        <p:spPr/>
        <p:txBody>
          <a:bodyPr/>
          <a:lstStyle/>
          <a:p>
            <a:r>
              <a:rPr lang="en-GB"/>
              <a:t>Engineering department positives – student quotes</a:t>
            </a:r>
          </a:p>
        </p:txBody>
      </p:sp>
      <p:sp>
        <p:nvSpPr>
          <p:cNvPr id="3" name="Content Placeholder 2">
            <a:extLst>
              <a:ext uri="{FF2B5EF4-FFF2-40B4-BE49-F238E27FC236}">
                <a16:creationId xmlns:a16="http://schemas.microsoft.com/office/drawing/2014/main" id="{953DF333-8D45-7E2E-6DD6-1E8D8B3EB39E}"/>
              </a:ext>
            </a:extLst>
          </p:cNvPr>
          <p:cNvSpPr>
            <a:spLocks noGrp="1"/>
          </p:cNvSpPr>
          <p:nvPr>
            <p:ph idx="1"/>
          </p:nvPr>
        </p:nvSpPr>
        <p:spPr/>
        <p:txBody>
          <a:bodyPr>
            <a:normAutofit fontScale="77500" lnSpcReduction="20000"/>
          </a:bodyPr>
          <a:lstStyle/>
          <a:p>
            <a:pPr>
              <a:lnSpc>
                <a:spcPct val="120000"/>
              </a:lnSpc>
              <a:spcAft>
                <a:spcPts val="800"/>
              </a:spcAft>
            </a:pPr>
            <a:r>
              <a:rPr lang="en-GB" sz="2000" i="1" kern="100">
                <a:latin typeface="Calibri"/>
                <a:ea typeface="Calibri" panose="020F0502020204030204" pitchFamily="34" charset="0"/>
                <a:cs typeface="Times New Roman"/>
              </a:rPr>
              <a:t>“Supervisions and working with my peers has been a </a:t>
            </a:r>
            <a:r>
              <a:rPr lang="en-GB" sz="2000" b="1" i="1" kern="100">
                <a:latin typeface="Calibri"/>
                <a:ea typeface="Calibri" panose="020F0502020204030204" pitchFamily="34" charset="0"/>
                <a:cs typeface="Times New Roman"/>
              </a:rPr>
              <a:t>great way to develop academically</a:t>
            </a:r>
            <a:r>
              <a:rPr lang="en-GB" sz="2000" i="1" kern="100">
                <a:latin typeface="Calibri"/>
                <a:ea typeface="Calibri" panose="020F0502020204030204" pitchFamily="34" charset="0"/>
                <a:cs typeface="Times New Roman"/>
              </a:rPr>
              <a:t>.” (1</a:t>
            </a:r>
            <a:r>
              <a:rPr lang="en-GB" sz="2000" i="1" kern="100" baseline="30000">
                <a:latin typeface="Calibri"/>
                <a:ea typeface="Calibri" panose="020F0502020204030204" pitchFamily="34" charset="0"/>
                <a:cs typeface="Times New Roman"/>
              </a:rPr>
              <a:t>st</a:t>
            </a:r>
            <a:r>
              <a:rPr lang="en-GB" sz="2000" i="1" kern="100">
                <a:latin typeface="Calibri"/>
                <a:ea typeface="Calibri" panose="020F0502020204030204" pitchFamily="34" charset="0"/>
                <a:cs typeface="Times New Roman"/>
              </a:rPr>
              <a:t> year, male student)</a:t>
            </a:r>
          </a:p>
          <a:p>
            <a:pPr>
              <a:lnSpc>
                <a:spcPct val="120000"/>
              </a:lnSpc>
              <a:spcAft>
                <a:spcPts val="800"/>
              </a:spcAft>
            </a:pPr>
            <a:r>
              <a:rPr lang="en-GB" sz="2000" i="1" kern="100">
                <a:latin typeface="Calibri"/>
                <a:ea typeface="Calibri" panose="020F0502020204030204" pitchFamily="34" charset="0"/>
                <a:cs typeface="Times New Roman"/>
              </a:rPr>
              <a:t>“My </a:t>
            </a:r>
            <a:r>
              <a:rPr lang="en-GB" sz="2000" b="1" i="1" kern="100">
                <a:latin typeface="Calibri"/>
                <a:ea typeface="Calibri" panose="020F0502020204030204" pitchFamily="34" charset="0"/>
                <a:cs typeface="Times New Roman"/>
              </a:rPr>
              <a:t>subject parents at my college were very helpful when first starting </a:t>
            </a:r>
            <a:r>
              <a:rPr lang="en-GB" sz="2000" b="1" i="1" kern="100" err="1">
                <a:latin typeface="Calibri"/>
                <a:ea typeface="Calibri" panose="020F0502020204030204" pitchFamily="34" charset="0"/>
                <a:cs typeface="Times New Roman"/>
              </a:rPr>
              <a:t>uni</a:t>
            </a:r>
            <a:r>
              <a:rPr lang="en-GB" sz="2000" b="1" i="1" kern="100">
                <a:latin typeface="Calibri"/>
                <a:ea typeface="Calibri" panose="020F0502020204030204" pitchFamily="34" charset="0"/>
                <a:cs typeface="Times New Roman"/>
              </a:rPr>
              <a:t> </a:t>
            </a:r>
            <a:r>
              <a:rPr lang="en-GB" sz="2000" i="1" kern="100">
                <a:latin typeface="Calibri"/>
                <a:ea typeface="Calibri" panose="020F0502020204030204" pitchFamily="34" charset="0"/>
                <a:cs typeface="Times New Roman"/>
              </a:rPr>
              <a:t>and provided lots of useful information and advice</a:t>
            </a:r>
            <a:r>
              <a:rPr lang="en-GB" sz="2000" b="1" i="1" kern="100">
                <a:latin typeface="Calibri"/>
                <a:ea typeface="Calibri" panose="020F0502020204030204" pitchFamily="34" charset="0"/>
                <a:cs typeface="Times New Roman"/>
              </a:rPr>
              <a:t>. Being in a group of engineers in my college made me feel like I wasn't going it alone </a:t>
            </a:r>
            <a:r>
              <a:rPr lang="en-GB" sz="2000" i="1" kern="100">
                <a:latin typeface="Calibri"/>
                <a:ea typeface="Calibri" panose="020F0502020204030204" pitchFamily="34" charset="0"/>
                <a:cs typeface="Times New Roman"/>
              </a:rPr>
              <a:t>and was almost part of a team” (2</a:t>
            </a:r>
            <a:r>
              <a:rPr lang="en-GB" sz="2000" i="1" kern="100" baseline="30000">
                <a:latin typeface="Calibri"/>
                <a:ea typeface="Calibri" panose="020F0502020204030204" pitchFamily="34" charset="0"/>
                <a:cs typeface="Times New Roman"/>
              </a:rPr>
              <a:t>nd</a:t>
            </a:r>
            <a:r>
              <a:rPr lang="en-GB" sz="2000" i="1" kern="100">
                <a:latin typeface="Calibri"/>
                <a:ea typeface="Calibri" panose="020F0502020204030204" pitchFamily="34" charset="0"/>
                <a:cs typeface="Times New Roman"/>
              </a:rPr>
              <a:t> year, male student)</a:t>
            </a:r>
          </a:p>
          <a:p>
            <a:pPr>
              <a:lnSpc>
                <a:spcPct val="120000"/>
              </a:lnSpc>
              <a:spcAft>
                <a:spcPts val="800"/>
              </a:spcAft>
            </a:pPr>
            <a:r>
              <a:rPr lang="en-GB" sz="2000" i="1" kern="100">
                <a:latin typeface="Calibri"/>
                <a:ea typeface="Calibri" panose="020F0502020204030204" pitchFamily="34" charset="0"/>
                <a:cs typeface="Times New Roman"/>
              </a:rPr>
              <a:t>“Supervisions kept me </a:t>
            </a:r>
            <a:r>
              <a:rPr lang="en-GB" sz="2000" b="1" i="1" kern="100">
                <a:latin typeface="Calibri"/>
                <a:ea typeface="Calibri" panose="020F0502020204030204" pitchFamily="34" charset="0"/>
                <a:cs typeface="Times New Roman"/>
              </a:rPr>
              <a:t>working at a good pace </a:t>
            </a:r>
            <a:r>
              <a:rPr lang="en-GB" sz="2000" i="1" kern="100">
                <a:latin typeface="Calibri"/>
                <a:ea typeface="Calibri" panose="020F0502020204030204" pitchFamily="34" charset="0"/>
                <a:cs typeface="Times New Roman"/>
              </a:rPr>
              <a:t>as I had to constantly work throughout the terms. The </a:t>
            </a:r>
            <a:r>
              <a:rPr lang="en-GB" sz="2000" b="1" i="1" kern="100">
                <a:latin typeface="Calibri"/>
                <a:ea typeface="Calibri" panose="020F0502020204030204" pitchFamily="34" charset="0"/>
                <a:cs typeface="Times New Roman"/>
              </a:rPr>
              <a:t>college system in general meant that I quickly became close to the engineers in my college</a:t>
            </a:r>
            <a:r>
              <a:rPr lang="en-GB" sz="2000" i="1" kern="100">
                <a:latin typeface="Calibri"/>
                <a:ea typeface="Calibri" panose="020F0502020204030204" pitchFamily="34" charset="0"/>
                <a:cs typeface="Times New Roman"/>
              </a:rPr>
              <a:t> and having a DoS meant that any concerns with the course could be addressed to him” (3</a:t>
            </a:r>
            <a:r>
              <a:rPr lang="en-GB" sz="2000" i="1" kern="100" baseline="30000">
                <a:latin typeface="Calibri"/>
                <a:ea typeface="Calibri" panose="020F0502020204030204" pitchFamily="34" charset="0"/>
                <a:cs typeface="Times New Roman"/>
              </a:rPr>
              <a:t>rd</a:t>
            </a:r>
            <a:r>
              <a:rPr lang="en-GB" sz="2000" i="1" kern="100">
                <a:latin typeface="Calibri"/>
                <a:ea typeface="Calibri" panose="020F0502020204030204" pitchFamily="34" charset="0"/>
                <a:cs typeface="Times New Roman"/>
              </a:rPr>
              <a:t> </a:t>
            </a:r>
            <a:r>
              <a:rPr lang="en-GB" sz="2000" i="1" kern="100" err="1">
                <a:latin typeface="Calibri"/>
                <a:ea typeface="Calibri" panose="020F0502020204030204" pitchFamily="34" charset="0"/>
                <a:cs typeface="Times New Roman"/>
              </a:rPr>
              <a:t>yr</a:t>
            </a:r>
            <a:r>
              <a:rPr lang="en-GB" sz="2000" i="1" kern="100">
                <a:latin typeface="Calibri"/>
                <a:ea typeface="Calibri" panose="020F0502020204030204" pitchFamily="34" charset="0"/>
                <a:cs typeface="Times New Roman"/>
              </a:rPr>
              <a:t>, female student)</a:t>
            </a:r>
          </a:p>
          <a:p>
            <a:pPr>
              <a:lnSpc>
                <a:spcPct val="120000"/>
              </a:lnSpc>
            </a:pPr>
            <a:r>
              <a:rPr lang="en-GB" sz="2000" b="1" i="1" kern="100">
                <a:latin typeface="Calibri"/>
                <a:ea typeface="Calibri" panose="020F0502020204030204" pitchFamily="34" charset="0"/>
                <a:cs typeface="Times New Roman"/>
              </a:rPr>
              <a:t>“I benefitted from being exposed to more engineering fields in my first and second year</a:t>
            </a:r>
            <a:r>
              <a:rPr lang="en-GB" sz="2000" i="1" kern="100">
                <a:latin typeface="Calibri"/>
                <a:ea typeface="Calibri" panose="020F0502020204030204" pitchFamily="34" charset="0"/>
                <a:cs typeface="Times New Roman"/>
              </a:rPr>
              <a:t>. Initially when applying to university I wanted to do aerospace engineering, however it turned out I enjoyed electrical engineering more which is what I ended up pursuing” (3rd </a:t>
            </a:r>
            <a:r>
              <a:rPr lang="en-GB" sz="2000" i="1" kern="100" err="1">
                <a:latin typeface="Calibri"/>
                <a:ea typeface="Calibri" panose="020F0502020204030204" pitchFamily="34" charset="0"/>
                <a:cs typeface="Times New Roman"/>
              </a:rPr>
              <a:t>yr</a:t>
            </a:r>
            <a:r>
              <a:rPr lang="en-GB" sz="2000" i="1" kern="100">
                <a:latin typeface="Calibri"/>
                <a:ea typeface="Calibri" panose="020F0502020204030204" pitchFamily="34" charset="0"/>
                <a:cs typeface="Times New Roman"/>
              </a:rPr>
              <a:t>, female student)</a:t>
            </a:r>
            <a:endParaRPr lang="en-GB" sz="2000" kern="100">
              <a:latin typeface="Calibri"/>
              <a:ea typeface="Calibri" panose="020F0502020204030204" pitchFamily="34" charset="0"/>
              <a:cs typeface="Times New Roman"/>
            </a:endParaRPr>
          </a:p>
          <a:p>
            <a:pPr>
              <a:lnSpc>
                <a:spcPct val="120000"/>
              </a:lnSpc>
            </a:pPr>
            <a:r>
              <a:rPr lang="en-GB" sz="2000" i="1" kern="100">
                <a:latin typeface="Calibri"/>
                <a:ea typeface="Calibri" panose="020F0502020204030204" pitchFamily="34" charset="0"/>
                <a:cs typeface="Times New Roman"/>
              </a:rPr>
              <a:t>“I also like the</a:t>
            </a:r>
            <a:r>
              <a:rPr lang="en-GB" sz="2000" b="1" i="1" kern="100">
                <a:latin typeface="Calibri"/>
                <a:ea typeface="Calibri" panose="020F0502020204030204" pitchFamily="34" charset="0"/>
                <a:cs typeface="Times New Roman"/>
              </a:rPr>
              <a:t> inclusion of real-world applications</a:t>
            </a:r>
            <a:r>
              <a:rPr lang="en-GB" sz="2000" i="1" kern="100">
                <a:latin typeface="Calibri"/>
                <a:ea typeface="Calibri" panose="020F0502020204030204" pitchFamily="34" charset="0"/>
                <a:cs typeface="Times New Roman"/>
              </a:rPr>
              <a:t> in some subjects. For example, we have plenty of case studies in structures course. These are very helpful for us to truly get an idea of where can we apply these knowledge. </a:t>
            </a:r>
            <a:r>
              <a:rPr lang="en-GB" sz="2000" b="1" i="1" kern="100">
                <a:latin typeface="Calibri"/>
                <a:ea typeface="Calibri" panose="020F0502020204030204" pitchFamily="34" charset="0"/>
                <a:cs typeface="Times New Roman"/>
              </a:rPr>
              <a:t>As engineering students, knowing about how knowledge is applied is important” </a:t>
            </a:r>
            <a:r>
              <a:rPr lang="en-GB" sz="2000" i="1" kern="100">
                <a:latin typeface="Calibri"/>
                <a:ea typeface="Calibri" panose="020F0502020204030204" pitchFamily="34" charset="0"/>
                <a:cs typeface="Times New Roman"/>
              </a:rPr>
              <a:t>(1st </a:t>
            </a:r>
            <a:r>
              <a:rPr lang="en-GB" sz="2000" i="1" kern="100" err="1">
                <a:latin typeface="Calibri"/>
                <a:ea typeface="Calibri" panose="020F0502020204030204" pitchFamily="34" charset="0"/>
                <a:cs typeface="Times New Roman"/>
              </a:rPr>
              <a:t>yr</a:t>
            </a:r>
            <a:r>
              <a:rPr lang="en-GB" sz="2000" i="1" kern="100">
                <a:latin typeface="Calibri"/>
                <a:ea typeface="Calibri" panose="020F0502020204030204" pitchFamily="34" charset="0"/>
                <a:cs typeface="Times New Roman"/>
              </a:rPr>
              <a:t>, male student)</a:t>
            </a:r>
          </a:p>
          <a:p>
            <a:pPr>
              <a:lnSpc>
                <a:spcPct val="120000"/>
              </a:lnSpc>
            </a:pPr>
            <a:endParaRPr lang="en-GB" kern="1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a:p>
          <a:p>
            <a:pPr>
              <a:lnSpc>
                <a:spcPct val="120000"/>
              </a:lnSpc>
              <a:spcAft>
                <a:spcPts val="800"/>
              </a:spcAft>
            </a:pPr>
            <a:endParaRPr lang="en-GB" sz="2000" kern="100">
              <a:latin typeface="Calibri"/>
              <a:ea typeface="Calibri" panose="020F0502020204030204" pitchFamily="34" charset="0"/>
              <a:cs typeface="Times New Roman"/>
            </a:endParaRPr>
          </a:p>
          <a:p>
            <a:pPr>
              <a:lnSpc>
                <a:spcPct val="120000"/>
              </a:lnSpc>
            </a:pPr>
            <a:endParaRPr lang="en-GB"/>
          </a:p>
        </p:txBody>
      </p:sp>
    </p:spTree>
    <p:extLst>
      <p:ext uri="{BB962C8B-B14F-4D97-AF65-F5344CB8AC3E}">
        <p14:creationId xmlns:p14="http://schemas.microsoft.com/office/powerpoint/2010/main" val="209796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909BA-8875-9B02-D077-777C35886889}"/>
              </a:ext>
            </a:extLst>
          </p:cNvPr>
          <p:cNvSpPr>
            <a:spLocks noGrp="1"/>
          </p:cNvSpPr>
          <p:nvPr>
            <p:ph type="body" sz="quarter" idx="10"/>
          </p:nvPr>
        </p:nvSpPr>
        <p:spPr/>
        <p:txBody>
          <a:bodyPr/>
          <a:lstStyle/>
          <a:p>
            <a:r>
              <a:rPr lang="en-GB"/>
              <a:t>Major challenge – Part IB Exams </a:t>
            </a:r>
          </a:p>
        </p:txBody>
      </p:sp>
      <p:sp>
        <p:nvSpPr>
          <p:cNvPr id="3" name="Content Placeholder 2">
            <a:extLst>
              <a:ext uri="{FF2B5EF4-FFF2-40B4-BE49-F238E27FC236}">
                <a16:creationId xmlns:a16="http://schemas.microsoft.com/office/drawing/2014/main" id="{82FDCEA9-F01C-CA6E-0DC8-87090F564104}"/>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a:latin typeface="Calibri"/>
                <a:ea typeface="Calibri" panose="020F0502020204030204" pitchFamily="34" charset="0"/>
                <a:cs typeface="Times New Roman"/>
              </a:rPr>
              <a:t>High-stakes exams being an unrealistic and unrepresentative form of assessment that create unnecessary barriers for students</a:t>
            </a:r>
            <a:endParaRPr lang="en-GB" sz="2000">
              <a:latin typeface="Calibri"/>
              <a:ea typeface="Calibri" panose="020F0502020204030204" pitchFamily="34" charset="0"/>
              <a:cs typeface="Times New Roman"/>
            </a:endParaRPr>
          </a:p>
          <a:p>
            <a:pPr marL="342900" indent="-342900">
              <a:buFont typeface="Arial" panose="020B0604020202020204" pitchFamily="34" charset="0"/>
              <a:buChar char="•"/>
            </a:pPr>
            <a:r>
              <a:rPr lang="en-GB" sz="2000">
                <a:latin typeface="Calibri"/>
                <a:ea typeface="Calibri" panose="020F0502020204030204" pitchFamily="34" charset="0"/>
                <a:cs typeface="Times New Roman"/>
              </a:rPr>
              <a:t>Condensed </a:t>
            </a:r>
            <a:r>
              <a:rPr lang="en-GB">
                <a:latin typeface="Calibri"/>
                <a:ea typeface="Calibri" panose="020F0502020204030204" pitchFamily="34" charset="0"/>
                <a:cs typeface="Times New Roman"/>
              </a:rPr>
              <a:t>exam timetable allows for multiple external barriers e.g. illness</a:t>
            </a:r>
          </a:p>
          <a:p>
            <a:pPr marL="342900" indent="-342900">
              <a:buFont typeface="Arial" panose="020B0604020202020204" pitchFamily="34" charset="0"/>
              <a:buChar char="•"/>
            </a:pPr>
            <a:r>
              <a:rPr lang="en-GB">
                <a:latin typeface="Calibri"/>
                <a:ea typeface="Calibri" panose="020F0502020204030204" pitchFamily="34" charset="0"/>
                <a:cs typeface="Times New Roman"/>
              </a:rPr>
              <a:t>Many of these barriers affect certain groups more than others</a:t>
            </a:r>
          </a:p>
          <a:p>
            <a:pPr marL="1028683" lvl="1" indent="-342900"/>
            <a:r>
              <a:rPr lang="en-GB" sz="1800">
                <a:latin typeface="Calibri"/>
                <a:ea typeface="Calibri" panose="020F0502020204030204" pitchFamily="34" charset="0"/>
                <a:cs typeface="Times New Roman"/>
              </a:rPr>
              <a:t>Students with a disability/reasonable adjustments</a:t>
            </a:r>
          </a:p>
          <a:p>
            <a:pPr marL="1028683" lvl="1" indent="-342900"/>
            <a:r>
              <a:rPr lang="en-GB">
                <a:latin typeface="Calibri"/>
                <a:ea typeface="Calibri" panose="020F0502020204030204" pitchFamily="34" charset="0"/>
                <a:cs typeface="Times New Roman"/>
              </a:rPr>
              <a:t>Students who menstruate</a:t>
            </a:r>
          </a:p>
          <a:p>
            <a:pPr lvl="1" indent="0">
              <a:buNone/>
            </a:pPr>
            <a:endParaRPr lang="en-GB">
              <a:latin typeface="Calibri"/>
              <a:ea typeface="Calibri" panose="020F0502020204030204" pitchFamily="34" charset="0"/>
              <a:cs typeface="Times New Roman"/>
            </a:endParaRPr>
          </a:p>
          <a:p>
            <a:pPr marL="92075" lvl="1" indent="0">
              <a:buNone/>
            </a:pPr>
            <a:r>
              <a:rPr lang="en-GB" sz="1800" i="1">
                <a:latin typeface="Calibri"/>
                <a:ea typeface="Calibri" panose="020F0502020204030204" pitchFamily="34" charset="0"/>
                <a:cs typeface="Times New Roman"/>
              </a:rPr>
              <a:t>For second year, I feel that </a:t>
            </a:r>
            <a:r>
              <a:rPr lang="en-GB" sz="1800" b="1" i="1">
                <a:latin typeface="Calibri"/>
                <a:ea typeface="Calibri" panose="020F0502020204030204" pitchFamily="34" charset="0"/>
                <a:cs typeface="Times New Roman"/>
              </a:rPr>
              <a:t>exams are so condensed in such a small amount of time</a:t>
            </a:r>
            <a:r>
              <a:rPr lang="en-GB" sz="1800" i="1">
                <a:latin typeface="Calibri"/>
                <a:ea typeface="Calibri" panose="020F0502020204030204" pitchFamily="34" charset="0"/>
                <a:cs typeface="Times New Roman"/>
              </a:rPr>
              <a:t>, I was ill at some point during them. </a:t>
            </a:r>
            <a:r>
              <a:rPr lang="en-GB" sz="1800" b="1" i="1">
                <a:latin typeface="Calibri"/>
                <a:ea typeface="Calibri" panose="020F0502020204030204" pitchFamily="34" charset="0"/>
                <a:cs typeface="Times New Roman"/>
              </a:rPr>
              <a:t>It didn't really represent my best ability</a:t>
            </a:r>
            <a:r>
              <a:rPr lang="en-GB" sz="1800" i="1">
                <a:latin typeface="Calibri"/>
                <a:ea typeface="Calibri" panose="020F0502020204030204" pitchFamily="34" charset="0"/>
                <a:cs typeface="Times New Roman"/>
              </a:rPr>
              <a:t>. It's just not a good representation of how people understand things. </a:t>
            </a:r>
          </a:p>
          <a:p>
            <a:pPr marL="92075" lvl="1" indent="0">
              <a:buNone/>
            </a:pPr>
            <a:endParaRPr lang="en-GB">
              <a:latin typeface="Calibri"/>
              <a:ea typeface="Calibri" panose="020F0502020204030204" pitchFamily="34" charset="0"/>
              <a:cs typeface="Times New Roman"/>
            </a:endParaRPr>
          </a:p>
          <a:p>
            <a:pPr marL="92075" lvl="1" indent="0">
              <a:buNone/>
            </a:pPr>
            <a:r>
              <a:rPr lang="en-GB" sz="1800" b="1" i="1" kern="100">
                <a:latin typeface="Calibri"/>
                <a:ea typeface="Calibri" panose="020F0502020204030204" pitchFamily="34" charset="0"/>
                <a:cs typeface="Times New Roman"/>
              </a:rPr>
              <a:t>“I had problems with my back as well at the time, I couldn't even lift my head</a:t>
            </a:r>
            <a:r>
              <a:rPr lang="en-GB" sz="1800" i="1" kern="100">
                <a:latin typeface="Calibri"/>
                <a:ea typeface="Calibri" panose="020F0502020204030204" pitchFamily="34" charset="0"/>
                <a:cs typeface="Times New Roman"/>
              </a:rPr>
              <a:t>. That's how much pain I was in by day five”</a:t>
            </a:r>
          </a:p>
          <a:p>
            <a:pPr marL="92075" lvl="1" indent="0">
              <a:buNone/>
            </a:pPr>
            <a:endParaRPr lang="en-GB" i="1" kern="100">
              <a:latin typeface="Calibri"/>
              <a:ea typeface="Calibri" panose="020F0502020204030204" pitchFamily="34" charset="0"/>
              <a:cs typeface="Times New Roman"/>
            </a:endParaRPr>
          </a:p>
          <a:p>
            <a:pPr marL="92075" lvl="1" indent="0">
              <a:buNone/>
            </a:pPr>
            <a:r>
              <a:rPr lang="en-GB" sz="1800" i="1" kern="100">
                <a:latin typeface="Calibri"/>
                <a:ea typeface="Calibri" panose="020F0502020204030204" pitchFamily="34" charset="0"/>
                <a:cs typeface="Times New Roman"/>
              </a:rPr>
              <a:t>“</a:t>
            </a:r>
            <a:r>
              <a:rPr lang="en-GB" sz="1800" b="1" i="1" kern="100">
                <a:latin typeface="Calibri"/>
                <a:ea typeface="Calibri" panose="020F0502020204030204" pitchFamily="34" charset="0"/>
                <a:cs typeface="Times New Roman"/>
              </a:rPr>
              <a:t>If you're on your period, midway through the exams, you know, a lot of people do have really horrible pain. </a:t>
            </a:r>
            <a:r>
              <a:rPr lang="en-GB" sz="1800" i="1" kern="100">
                <a:latin typeface="Calibri"/>
                <a:ea typeface="Calibri" panose="020F0502020204030204" pitchFamily="34" charset="0"/>
                <a:cs typeface="Times New Roman"/>
              </a:rPr>
              <a:t>I've had friends who are basically bedridden for the first few days..”</a:t>
            </a:r>
            <a:endParaRPr lang="en-GB" sz="1800" i="1" kern="100">
              <a:latin typeface="Calibri"/>
              <a:ea typeface="Calibri" panose="020F0502020204030204" pitchFamily="34" charset="0"/>
              <a:cs typeface="Times New Roman" panose="02020603050405020304" pitchFamily="18" charset="0"/>
            </a:endParaRPr>
          </a:p>
          <a:p>
            <a:pPr marL="92075" lvl="1" indent="0">
              <a:buNone/>
            </a:pPr>
            <a:endParaRPr lang="en-GB" sz="1800" i="1" kern="100">
              <a:latin typeface="Calibri"/>
              <a:ea typeface="Calibri" panose="020F0502020204030204" pitchFamily="34" charset="0"/>
              <a:cs typeface="Times New Roman" panose="02020603050405020304" pitchFamily="18" charset="0"/>
            </a:endParaRPr>
          </a:p>
          <a:p>
            <a:pPr marL="92075" lvl="1" indent="0">
              <a:buNone/>
            </a:pPr>
            <a:endParaRPr lang="en-GB">
              <a:latin typeface="Calibri"/>
              <a:ea typeface="Calibri" panose="020F0502020204030204" pitchFamily="34" charset="0"/>
              <a:cs typeface="Times New Roman"/>
            </a:endParaRPr>
          </a:p>
          <a:p>
            <a:pPr lvl="1" indent="0">
              <a:buNone/>
            </a:pPr>
            <a:endParaRPr lang="en-GB">
              <a:latin typeface="Calibri"/>
              <a:ea typeface="Calibri" panose="020F0502020204030204" pitchFamily="34" charset="0"/>
              <a:cs typeface="Times New Roman"/>
            </a:endParaRPr>
          </a:p>
        </p:txBody>
      </p:sp>
    </p:spTree>
    <p:extLst>
      <p:ext uri="{BB962C8B-B14F-4D97-AF65-F5344CB8AC3E}">
        <p14:creationId xmlns:p14="http://schemas.microsoft.com/office/powerpoint/2010/main" val="292208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6A666-69C9-6860-C127-67BFB1AE7068}"/>
              </a:ext>
            </a:extLst>
          </p:cNvPr>
          <p:cNvSpPr>
            <a:spLocks noGrp="1"/>
          </p:cNvSpPr>
          <p:nvPr>
            <p:ph idx="1"/>
          </p:nvPr>
        </p:nvSpPr>
        <p:spPr>
          <a:xfrm>
            <a:off x="363895" y="1708152"/>
            <a:ext cx="11313757" cy="4329577"/>
          </a:xfrm>
        </p:spPr>
        <p:txBody>
          <a:bodyPr>
            <a:normAutofit/>
          </a:bodyPr>
          <a:lstStyle/>
          <a:p>
            <a:pPr marL="342900" indent="-342900">
              <a:buFont typeface="Arial" panose="020B0604020202020204" pitchFamily="34" charset="0"/>
              <a:buChar char="•"/>
            </a:pPr>
            <a:r>
              <a:rPr lang="en-GB" kern="100">
                <a:latin typeface="Calibri"/>
                <a:ea typeface="Calibri" panose="020F0502020204030204" pitchFamily="34" charset="0"/>
                <a:cs typeface="Times New Roman"/>
              </a:rPr>
              <a:t>Lack of female representation amongst lecturers and faculty</a:t>
            </a:r>
          </a:p>
          <a:p>
            <a:pPr marL="342900" indent="-342900">
              <a:buFont typeface="Arial" panose="020B0604020202020204" pitchFamily="34" charset="0"/>
              <a:buChar char="•"/>
            </a:pPr>
            <a:r>
              <a:rPr lang="en-GB" kern="100">
                <a:latin typeface="Calibri"/>
                <a:ea typeface="Calibri" panose="020F0502020204030204" pitchFamily="34" charset="0"/>
                <a:cs typeface="Times New Roman"/>
              </a:rPr>
              <a:t>Academic research shows this is important to improving female participation and increasing confidence</a:t>
            </a:r>
          </a:p>
          <a:p>
            <a:pPr marL="1027113" lvl="1" indent="-358775"/>
            <a:r>
              <a:rPr lang="en-GB" kern="100">
                <a:latin typeface="Calibri"/>
                <a:ea typeface="Calibri" panose="020F0502020204030204" pitchFamily="34" charset="0"/>
                <a:cs typeface="Times New Roman"/>
              </a:rPr>
              <a:t>Sense of belonging through peer networks can be of particular significance to female students and racially </a:t>
            </a:r>
            <a:r>
              <a:rPr lang="en-GB" kern="100" err="1">
                <a:latin typeface="Calibri"/>
                <a:ea typeface="Calibri" panose="020F0502020204030204" pitchFamily="34" charset="0"/>
                <a:cs typeface="Times New Roman"/>
              </a:rPr>
              <a:t>minoritised</a:t>
            </a:r>
            <a:r>
              <a:rPr lang="en-GB" kern="100">
                <a:latin typeface="Calibri"/>
                <a:ea typeface="Calibri" panose="020F0502020204030204" pitchFamily="34" charset="0"/>
                <a:cs typeface="Times New Roman"/>
              </a:rPr>
              <a:t> female students in STEM subjects (Wong et. al., 2021)</a:t>
            </a:r>
          </a:p>
          <a:p>
            <a:pPr marL="1027113" lvl="1" indent="-358775"/>
            <a:r>
              <a:rPr lang="en-GB" kern="100">
                <a:latin typeface="Calibri"/>
                <a:ea typeface="Calibri" panose="020F0502020204030204" pitchFamily="34" charset="0"/>
                <a:cs typeface="Times New Roman"/>
              </a:rPr>
              <a:t>Women instructors in Engineering can increase female participation and confidence in academic settings (Dutta and Arnold, 2022)</a:t>
            </a:r>
          </a:p>
          <a:p>
            <a:pPr marL="338138" lvl="1" indent="-285750"/>
            <a:r>
              <a:rPr lang="en-GB" sz="2000" kern="100">
                <a:latin typeface="Calibri"/>
                <a:ea typeface="Calibri" panose="020F0502020204030204" pitchFamily="34" charset="0"/>
                <a:cs typeface="Times New Roman"/>
              </a:rPr>
              <a:t>Better ways to report incidences relating to protected characteristics e.g. incident where student had their “abilities downplayed” and were “actively shunned out of groupwork” due to their race and gender</a:t>
            </a:r>
          </a:p>
          <a:p>
            <a:r>
              <a:rPr lang="en-GB" i="1" kern="100">
                <a:latin typeface="Calibri"/>
                <a:ea typeface="Calibri" panose="020F0502020204030204" pitchFamily="34" charset="0"/>
                <a:cs typeface="Times New Roman"/>
              </a:rPr>
              <a:t>“</a:t>
            </a:r>
            <a:r>
              <a:rPr lang="en-GB" sz="2000" i="1" kern="100">
                <a:latin typeface="Calibri"/>
                <a:ea typeface="Calibri" panose="020F0502020204030204" pitchFamily="34" charset="0"/>
                <a:cs typeface="Times New Roman"/>
              </a:rPr>
              <a:t>The group of students at my college in my year is really great and </a:t>
            </a:r>
            <a:r>
              <a:rPr lang="en-GB" sz="2000" b="1" i="1" kern="100">
                <a:latin typeface="Calibri"/>
                <a:ea typeface="Calibri" panose="020F0502020204030204" pitchFamily="34" charset="0"/>
                <a:cs typeface="Times New Roman"/>
              </a:rPr>
              <a:t>sharing engineering with a bunch of cool women has been really helpful in not making me feel different for my gender”</a:t>
            </a:r>
            <a:r>
              <a:rPr lang="en-GB" sz="2000" i="1" kern="100">
                <a:latin typeface="Calibri"/>
                <a:ea typeface="Calibri" panose="020F0502020204030204" pitchFamily="34" charset="0"/>
                <a:cs typeface="Times New Roman"/>
              </a:rPr>
              <a:t> (2</a:t>
            </a:r>
            <a:r>
              <a:rPr lang="en-GB" sz="2000" i="1" kern="100" baseline="30000">
                <a:latin typeface="Calibri"/>
                <a:ea typeface="Calibri" panose="020F0502020204030204" pitchFamily="34" charset="0"/>
                <a:cs typeface="Times New Roman"/>
              </a:rPr>
              <a:t>nd</a:t>
            </a:r>
            <a:r>
              <a:rPr lang="en-GB" sz="2000" i="1" kern="100">
                <a:latin typeface="Calibri"/>
                <a:ea typeface="Calibri" panose="020F0502020204030204" pitchFamily="34" charset="0"/>
                <a:cs typeface="Times New Roman"/>
              </a:rPr>
              <a:t> year, female student) </a:t>
            </a:r>
            <a:r>
              <a:rPr lang="en-GB" sz="2000" kern="100">
                <a:latin typeface="Calibri"/>
                <a:ea typeface="Calibri" panose="020F0502020204030204" pitchFamily="34" charset="0"/>
                <a:cs typeface="Times New Roman"/>
              </a:rPr>
              <a:t> </a:t>
            </a:r>
            <a:endParaRPr lang="en-GB" sz="2000" i="1" kern="100">
              <a:latin typeface="Calibri"/>
              <a:ea typeface="Calibri" panose="020F0502020204030204" pitchFamily="34" charset="0"/>
              <a:cs typeface="Times New Roman" panose="02020603050405020304" pitchFamily="18" charset="0"/>
            </a:endParaRPr>
          </a:p>
          <a:p>
            <a:r>
              <a:rPr lang="en-GB" sz="2000" i="1" kern="100">
                <a:latin typeface="Calibri"/>
                <a:ea typeface="Calibri" panose="020F0502020204030204" pitchFamily="34" charset="0"/>
                <a:cs typeface="Times New Roman"/>
              </a:rPr>
              <a:t>“The gender balance of lectures has been somewhat frustrating for me; I can't quite explain it but </a:t>
            </a:r>
            <a:r>
              <a:rPr lang="en-GB" sz="2000" b="1" i="1" kern="100">
                <a:latin typeface="Calibri"/>
                <a:ea typeface="Calibri" panose="020F0502020204030204" pitchFamily="34" charset="0"/>
                <a:cs typeface="Times New Roman"/>
              </a:rPr>
              <a:t>having a female lecturer really boosts my confidence and makes me feel more seen” </a:t>
            </a:r>
            <a:r>
              <a:rPr lang="en-GB" sz="2000" i="1" kern="100">
                <a:latin typeface="Calibri"/>
                <a:ea typeface="Calibri" panose="020F0502020204030204" pitchFamily="34" charset="0"/>
                <a:cs typeface="Times New Roman"/>
              </a:rPr>
              <a:t>(2nd </a:t>
            </a:r>
            <a:r>
              <a:rPr lang="en-GB" sz="2000" i="1" kern="100" err="1">
                <a:latin typeface="Calibri"/>
                <a:ea typeface="Calibri" panose="020F0502020204030204" pitchFamily="34" charset="0"/>
                <a:cs typeface="Times New Roman"/>
              </a:rPr>
              <a:t>yr</a:t>
            </a:r>
            <a:r>
              <a:rPr lang="en-GB" sz="2000" i="1" kern="100">
                <a:latin typeface="Calibri"/>
                <a:ea typeface="Calibri" panose="020F0502020204030204" pitchFamily="34" charset="0"/>
                <a:cs typeface="Times New Roman"/>
              </a:rPr>
              <a:t>, female student)</a:t>
            </a:r>
          </a:p>
          <a:p>
            <a:pPr marL="342900" indent="-342900">
              <a:buFont typeface="Arial" panose="020B0604020202020204" pitchFamily="34" charset="0"/>
              <a:buChar char="•"/>
            </a:pPr>
            <a:endParaRPr lang="en-GB"/>
          </a:p>
        </p:txBody>
      </p:sp>
      <p:sp>
        <p:nvSpPr>
          <p:cNvPr id="2" name="Text Placeholder 1">
            <a:extLst>
              <a:ext uri="{FF2B5EF4-FFF2-40B4-BE49-F238E27FC236}">
                <a16:creationId xmlns:a16="http://schemas.microsoft.com/office/drawing/2014/main" id="{6BF5A2B8-0ED8-60C9-7604-8EFB7E0B1B5D}"/>
              </a:ext>
            </a:extLst>
          </p:cNvPr>
          <p:cNvSpPr>
            <a:spLocks noGrp="1"/>
          </p:cNvSpPr>
          <p:nvPr>
            <p:ph type="body" sz="quarter" idx="10"/>
          </p:nvPr>
        </p:nvSpPr>
        <p:spPr/>
        <p:txBody>
          <a:bodyPr/>
          <a:lstStyle/>
          <a:p>
            <a:r>
              <a:rPr lang="en-GB"/>
              <a:t>Other barriers to academic success </a:t>
            </a:r>
          </a:p>
        </p:txBody>
      </p:sp>
    </p:spTree>
    <p:extLst>
      <p:ext uri="{BB962C8B-B14F-4D97-AF65-F5344CB8AC3E}">
        <p14:creationId xmlns:p14="http://schemas.microsoft.com/office/powerpoint/2010/main" val="298489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E29CB5-66AD-58D4-BC92-9EABC4B59DBA}"/>
              </a:ext>
            </a:extLst>
          </p:cNvPr>
          <p:cNvSpPr>
            <a:spLocks noGrp="1"/>
          </p:cNvSpPr>
          <p:nvPr>
            <p:ph type="body" sz="quarter" idx="10"/>
          </p:nvPr>
        </p:nvSpPr>
        <p:spPr/>
        <p:txBody>
          <a:bodyPr lIns="91440" tIns="45720" rIns="91440" bIns="45720" anchor="t">
            <a:normAutofit/>
          </a:bodyPr>
          <a:lstStyle/>
          <a:p>
            <a:r>
              <a:rPr lang="en-GB" dirty="0">
                <a:latin typeface="Arial"/>
                <a:cs typeface="Arial"/>
              </a:rPr>
              <a:t>How do we create a more inclusive learning experience in Part I?</a:t>
            </a:r>
          </a:p>
        </p:txBody>
      </p:sp>
      <p:sp>
        <p:nvSpPr>
          <p:cNvPr id="3" name="Content Placeholder 2">
            <a:extLst>
              <a:ext uri="{FF2B5EF4-FFF2-40B4-BE49-F238E27FC236}">
                <a16:creationId xmlns:a16="http://schemas.microsoft.com/office/drawing/2014/main" id="{B74D833D-2682-9EF7-5DC9-05178BEF03F0}"/>
              </a:ext>
            </a:extLst>
          </p:cNvPr>
          <p:cNvSpPr>
            <a:spLocks noGrp="1"/>
          </p:cNvSpPr>
          <p:nvPr>
            <p:ph idx="1"/>
          </p:nvPr>
        </p:nvSpPr>
        <p:spPr/>
        <p:txBody>
          <a:bodyPr/>
          <a:lstStyle/>
          <a:p>
            <a:pPr marL="342900" indent="-342900">
              <a:buFont typeface="Arial" panose="020B0604020202020204" pitchFamily="34" charset="0"/>
              <a:buChar char="•"/>
            </a:pPr>
            <a:r>
              <a:rPr lang="en-GB" dirty="0"/>
              <a:t>Reviewing learning and teaching materials e.g. how are people with protected characteristics portrayed </a:t>
            </a:r>
          </a:p>
          <a:p>
            <a:pPr marL="342900" indent="-342900">
              <a:buFont typeface="Arial" panose="020B0604020202020204" pitchFamily="34" charset="0"/>
              <a:buChar char="•"/>
            </a:pPr>
            <a:r>
              <a:rPr lang="en-GB" dirty="0"/>
              <a:t>Can students see their identities positively reflected in what and how they are taught?</a:t>
            </a:r>
            <a:endParaRPr lang="en-GB" dirty="0">
              <a:cs typeface="Arial"/>
            </a:endParaRPr>
          </a:p>
          <a:p>
            <a:pPr marL="342900" indent="-342900">
              <a:buFont typeface="Arial" panose="020B0604020202020204" pitchFamily="34" charset="0"/>
              <a:buChar char="•"/>
            </a:pPr>
            <a:r>
              <a:rPr lang="en-GB" dirty="0"/>
              <a:t>Assessment – building on good practice, authentic assessment. Working with ADRC to explore how we can remove unnecessary barriers to students' experiences of assessment. </a:t>
            </a:r>
            <a:endParaRPr lang="en-GB" dirty="0">
              <a:cs typeface="Arial"/>
            </a:endParaRPr>
          </a:p>
          <a:p>
            <a:pPr marL="342900" indent="-342900">
              <a:buFont typeface="Arial" panose="020B0604020202020204" pitchFamily="34" charset="0"/>
              <a:buChar char="•"/>
            </a:pPr>
            <a:r>
              <a:rPr lang="en-GB" dirty="0"/>
              <a:t>Opportunities to create peer groups for female students, especially from ethnic minority backgrounds</a:t>
            </a:r>
            <a:endParaRPr lang="en-GB" dirty="0">
              <a:cs typeface="Calibri"/>
            </a:endParaRPr>
          </a:p>
          <a:p>
            <a:pPr marL="1028065" lvl="1" indent="-342900"/>
            <a:r>
              <a:rPr lang="en-GB" dirty="0"/>
              <a:t>Cambridge University Women in Engineering Society are planning on launching an online introduction to navigating the curriculum aimed at incoming female students. </a:t>
            </a:r>
            <a:endParaRPr lang="en-GB" dirty="0">
              <a:cs typeface="Calibri" panose="020F0502020204030204"/>
            </a:endParaRPr>
          </a:p>
        </p:txBody>
      </p:sp>
    </p:spTree>
    <p:extLst>
      <p:ext uri="{BB962C8B-B14F-4D97-AF65-F5344CB8AC3E}">
        <p14:creationId xmlns:p14="http://schemas.microsoft.com/office/powerpoint/2010/main" val="261908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AF3E7-A987-0358-D57A-7F7505A3D409}"/>
              </a:ext>
            </a:extLst>
          </p:cNvPr>
          <p:cNvSpPr>
            <a:spLocks noGrp="1"/>
          </p:cNvSpPr>
          <p:nvPr>
            <p:ph type="body" sz="quarter" idx="10"/>
          </p:nvPr>
        </p:nvSpPr>
        <p:spPr/>
        <p:txBody>
          <a:bodyPr/>
          <a:lstStyle/>
          <a:p>
            <a:r>
              <a:rPr lang="en-GB"/>
              <a:t>Next steps</a:t>
            </a:r>
          </a:p>
        </p:txBody>
      </p:sp>
      <p:sp>
        <p:nvSpPr>
          <p:cNvPr id="3" name="Content Placeholder 2">
            <a:extLst>
              <a:ext uri="{FF2B5EF4-FFF2-40B4-BE49-F238E27FC236}">
                <a16:creationId xmlns:a16="http://schemas.microsoft.com/office/drawing/2014/main" id="{25373923-B621-7963-9E12-D9FA0F90BB34}"/>
              </a:ext>
            </a:extLst>
          </p:cNvPr>
          <p:cNvSpPr>
            <a:spLocks noGrp="1"/>
          </p:cNvSpPr>
          <p:nvPr>
            <p:ph idx="1"/>
          </p:nvPr>
        </p:nvSpPr>
        <p:spPr/>
        <p:txBody>
          <a:bodyPr/>
          <a:lstStyle/>
          <a:p>
            <a:pPr marL="342900" indent="-342900">
              <a:buFont typeface="Arial" panose="020B0604020202020204" pitchFamily="34" charset="0"/>
              <a:buChar char="•"/>
            </a:pPr>
            <a:r>
              <a:rPr lang="en-GB" sz="2000" dirty="0"/>
              <a:t>Continue with data collection through focus groups</a:t>
            </a:r>
            <a:r>
              <a:rPr lang="en-GB" dirty="0"/>
              <a:t> and interviews</a:t>
            </a:r>
            <a:endParaRPr lang="en-GB" sz="2000" dirty="0"/>
          </a:p>
          <a:p>
            <a:pPr marL="342900" indent="-342900">
              <a:buFont typeface="Arial" panose="020B0604020202020204" pitchFamily="34" charset="0"/>
              <a:buChar char="•"/>
            </a:pPr>
            <a:r>
              <a:rPr lang="en-GB" sz="2000" dirty="0"/>
              <a:t>Analyse exam data, question type and performance by gender </a:t>
            </a:r>
            <a:endParaRPr lang="en-GB" sz="2000" dirty="0">
              <a:cs typeface="Arial"/>
            </a:endParaRPr>
          </a:p>
          <a:p>
            <a:pPr marL="342900" indent="-342900">
              <a:buFont typeface="Arial" panose="020B0604020202020204" pitchFamily="34" charset="0"/>
              <a:buChar char="•"/>
            </a:pPr>
            <a:r>
              <a:rPr lang="en-GB" sz="2000" dirty="0"/>
              <a:t>Situate findings and recommendations within broader landscape of literatures/research</a:t>
            </a:r>
            <a:r>
              <a:rPr lang="en-GB" dirty="0"/>
              <a:t>  </a:t>
            </a:r>
            <a:endParaRPr lang="en-GB" sz="2000" dirty="0">
              <a:cs typeface="Arial"/>
            </a:endParaRPr>
          </a:p>
          <a:p>
            <a:pPr marL="342900" indent="-342900">
              <a:buFont typeface="Arial" panose="020B0604020202020204" pitchFamily="34" charset="0"/>
              <a:buChar char="•"/>
            </a:pPr>
            <a:r>
              <a:rPr lang="en-GB" sz="2000" dirty="0"/>
              <a:t>Produce report to share with Department containing suggested recommendations </a:t>
            </a:r>
          </a:p>
          <a:p>
            <a:pPr marL="342900" indent="-342900">
              <a:buFont typeface="Arial" panose="020B0604020202020204" pitchFamily="34" charset="0"/>
              <a:buChar char="•"/>
            </a:pPr>
            <a:endParaRPr lang="en-GB" dirty="0">
              <a:cs typeface="Calibri"/>
            </a:endParaRPr>
          </a:p>
          <a:p>
            <a:pPr marL="285750" indent="-285750">
              <a:lnSpc>
                <a:spcPct val="100000"/>
              </a:lnSpc>
              <a:spcBef>
                <a:spcPts val="0"/>
              </a:spcBef>
              <a:buFont typeface="Arial" panose="020B0604020202020204" pitchFamily="34" charset="0"/>
              <a:buChar char="•"/>
            </a:pPr>
            <a:endParaRPr lang="en-GB" dirty="0">
              <a:cs typeface="Calibri"/>
            </a:endParaRPr>
          </a:p>
          <a:p>
            <a:r>
              <a:rPr lang="en-GB" dirty="0">
                <a:cs typeface="Calibri"/>
              </a:rPr>
              <a:t>Thank you for listening. We welcome any reflections, comments and feedback.</a:t>
            </a:r>
          </a:p>
          <a:p>
            <a:pPr marL="342900" indent="-342900">
              <a:buFont typeface="Arial" panose="020B0604020202020204" pitchFamily="34" charset="0"/>
              <a:buChar char="•"/>
            </a:pPr>
            <a:endParaRPr lang="en-GB" dirty="0">
              <a:cs typeface="Calibri"/>
            </a:endParaRPr>
          </a:p>
        </p:txBody>
      </p:sp>
    </p:spTree>
    <p:extLst>
      <p:ext uri="{BB962C8B-B14F-4D97-AF65-F5344CB8AC3E}">
        <p14:creationId xmlns:p14="http://schemas.microsoft.com/office/powerpoint/2010/main" val="321917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9DB4EB-B4F5-F44C-C1C8-2E746E73DC93}"/>
              </a:ext>
            </a:extLst>
          </p:cNvPr>
          <p:cNvSpPr>
            <a:spLocks noGrp="1"/>
          </p:cNvSpPr>
          <p:nvPr>
            <p:ph type="body" sz="quarter" idx="10"/>
          </p:nvPr>
        </p:nvSpPr>
        <p:spPr/>
        <p:txBody>
          <a:bodyPr/>
          <a:lstStyle/>
          <a:p>
            <a:r>
              <a:rPr lang="en-GB"/>
              <a:t>Unrealistic and unrepresentative IB exams – student quotes</a:t>
            </a:r>
          </a:p>
        </p:txBody>
      </p:sp>
      <p:sp>
        <p:nvSpPr>
          <p:cNvPr id="3" name="Content Placeholder 2">
            <a:extLst>
              <a:ext uri="{FF2B5EF4-FFF2-40B4-BE49-F238E27FC236}">
                <a16:creationId xmlns:a16="http://schemas.microsoft.com/office/drawing/2014/main" id="{76B4A500-9208-8894-B68A-5F2554C97CAC}"/>
              </a:ext>
            </a:extLst>
          </p:cNvPr>
          <p:cNvSpPr>
            <a:spLocks noGrp="1"/>
          </p:cNvSpPr>
          <p:nvPr>
            <p:ph idx="1"/>
          </p:nvPr>
        </p:nvSpPr>
        <p:spPr/>
        <p:txBody>
          <a:bodyPr>
            <a:noAutofit/>
          </a:bodyPr>
          <a:lstStyle/>
          <a:p>
            <a:pPr marL="342900" indent="-342900">
              <a:buFont typeface="Arial" panose="020B0604020202020204" pitchFamily="34" charset="0"/>
              <a:buChar char="•"/>
            </a:pPr>
            <a:r>
              <a:rPr lang="en-GB" sz="1800" i="1">
                <a:latin typeface="Calibri"/>
                <a:ea typeface="Calibri" panose="020F0502020204030204" pitchFamily="34" charset="0"/>
                <a:cs typeface="Times New Roman"/>
              </a:rPr>
              <a:t>“For second year, I feel that </a:t>
            </a:r>
            <a:r>
              <a:rPr lang="en-GB" sz="1800" b="1" i="1">
                <a:latin typeface="Calibri"/>
                <a:ea typeface="Calibri" panose="020F0502020204030204" pitchFamily="34" charset="0"/>
                <a:cs typeface="Times New Roman"/>
              </a:rPr>
              <a:t>exams are so condensed in such a small amount of time</a:t>
            </a:r>
            <a:r>
              <a:rPr lang="en-GB" sz="1800" i="1">
                <a:latin typeface="Calibri"/>
                <a:ea typeface="Calibri" panose="020F0502020204030204" pitchFamily="34" charset="0"/>
                <a:cs typeface="Times New Roman"/>
              </a:rPr>
              <a:t>, I was ill at some point during them. </a:t>
            </a:r>
            <a:r>
              <a:rPr lang="en-GB" sz="1800" b="1" i="1">
                <a:latin typeface="Calibri"/>
                <a:ea typeface="Calibri" panose="020F0502020204030204" pitchFamily="34" charset="0"/>
                <a:cs typeface="Times New Roman"/>
              </a:rPr>
              <a:t>It didn't really represent my best ability</a:t>
            </a:r>
            <a:r>
              <a:rPr lang="en-GB" sz="1800" i="1">
                <a:latin typeface="Calibri"/>
                <a:ea typeface="Calibri" panose="020F0502020204030204" pitchFamily="34" charset="0"/>
                <a:cs typeface="Times New Roman"/>
              </a:rPr>
              <a:t>. It's just not a good representation of how people understand things” </a:t>
            </a:r>
            <a:endParaRPr lang="en-GB" sz="1800"/>
          </a:p>
          <a:p>
            <a:pPr marL="342900" indent="-342900">
              <a:buFont typeface="Arial" panose="020B0604020202020204" pitchFamily="34" charset="0"/>
              <a:buChar char="•"/>
            </a:pPr>
            <a:r>
              <a:rPr lang="en-GB" sz="1800" b="1" i="1">
                <a:latin typeface="Calibri"/>
                <a:ea typeface="Calibri" panose="020F0502020204030204" pitchFamily="34" charset="0"/>
                <a:cs typeface="Times New Roman"/>
              </a:rPr>
              <a:t>“The exam that I understood, basically nothing in, I got my highest grade in, just because it was the first one, so I revised for that one. And for the others I ran out</a:t>
            </a:r>
            <a:r>
              <a:rPr lang="en-GB" sz="1800" i="1">
                <a:latin typeface="Calibri"/>
                <a:ea typeface="Calibri" panose="020F0502020204030204" pitchFamily="34" charset="0"/>
                <a:cs typeface="Times New Roman"/>
              </a:rPr>
              <a:t> </a:t>
            </a:r>
            <a:r>
              <a:rPr lang="en-GB" sz="1800" b="1" i="1">
                <a:latin typeface="Calibri"/>
                <a:ea typeface="Calibri" panose="020F0502020204030204" pitchFamily="34" charset="0"/>
                <a:cs typeface="Times New Roman"/>
              </a:rPr>
              <a:t>of time.</a:t>
            </a:r>
            <a:r>
              <a:rPr lang="en-GB" sz="1800" i="1">
                <a:latin typeface="Calibri"/>
                <a:ea typeface="Calibri" panose="020F0502020204030204" pitchFamily="34" charset="0"/>
                <a:cs typeface="Times New Roman"/>
              </a:rPr>
              <a:t> Yeah, the proper, like, you know, last minute revision if you want to say it that way, and that shows. Because as soon as I had a weekend in between exams, my grades went up again by like, 10%. Because I had a break and I was just able to put my head down for two days and only looked at that subject without being interrupted” (2</a:t>
            </a:r>
            <a:r>
              <a:rPr lang="en-GB" sz="1800" i="1" baseline="30000">
                <a:latin typeface="Calibri"/>
                <a:ea typeface="Calibri" panose="020F0502020204030204" pitchFamily="34" charset="0"/>
                <a:cs typeface="Times New Roman"/>
              </a:rPr>
              <a:t>nd</a:t>
            </a:r>
            <a:r>
              <a:rPr lang="en-GB" sz="1800" i="1">
                <a:latin typeface="Calibri"/>
                <a:ea typeface="Calibri" panose="020F0502020204030204" pitchFamily="34" charset="0"/>
                <a:cs typeface="Times New Roman"/>
              </a:rPr>
              <a:t> </a:t>
            </a:r>
            <a:r>
              <a:rPr lang="en-GB" sz="1800" i="1" err="1">
                <a:latin typeface="Calibri"/>
                <a:ea typeface="Calibri" panose="020F0502020204030204" pitchFamily="34" charset="0"/>
                <a:cs typeface="Times New Roman"/>
              </a:rPr>
              <a:t>yr</a:t>
            </a:r>
            <a:r>
              <a:rPr lang="en-GB" sz="1800" i="1">
                <a:latin typeface="Calibri"/>
                <a:ea typeface="Calibri" panose="020F0502020204030204" pitchFamily="34" charset="0"/>
                <a:cs typeface="Times New Roman"/>
              </a:rPr>
              <a:t>, female student)</a:t>
            </a:r>
            <a:endParaRPr lang="en-GB" sz="1800" b="1" i="1" kern="100">
              <a:latin typeface="Calibri"/>
              <a:ea typeface="Calibri" panose="020F0502020204030204" pitchFamily="34" charset="0"/>
              <a:cs typeface="Times New Roman"/>
            </a:endParaRPr>
          </a:p>
          <a:p>
            <a:pPr marL="342900" indent="-342900">
              <a:lnSpc>
                <a:spcPct val="107000"/>
              </a:lnSpc>
              <a:spcAft>
                <a:spcPts val="800"/>
              </a:spcAft>
              <a:buFont typeface="Arial" panose="020B0604020202020204" pitchFamily="34" charset="0"/>
              <a:buChar char="•"/>
            </a:pPr>
            <a:r>
              <a:rPr lang="en-GB" sz="1800" i="1" kern="100">
                <a:latin typeface="Calibri"/>
                <a:ea typeface="Calibri" panose="020F0502020204030204" pitchFamily="34" charset="0"/>
                <a:cs typeface="Times New Roman"/>
              </a:rPr>
              <a:t>“There's no need to have three-hour exams. In fact, the papers break down into section A's, like structure sections, B, materials. Why is it a three-hour exam condensed? Just make it two 1hr and a half hour exams. Because </a:t>
            </a:r>
            <a:r>
              <a:rPr lang="en-GB" sz="1800" b="1" i="1" kern="100">
                <a:latin typeface="Calibri"/>
                <a:ea typeface="Calibri" panose="020F0502020204030204" pitchFamily="34" charset="0"/>
                <a:cs typeface="Times New Roman"/>
              </a:rPr>
              <a:t>the papers never talk to each other, like they are two different halves because they are different topics”</a:t>
            </a:r>
          </a:p>
          <a:p>
            <a:pPr marL="342900" indent="-342900">
              <a:lnSpc>
                <a:spcPct val="107000"/>
              </a:lnSpc>
              <a:spcAft>
                <a:spcPts val="800"/>
              </a:spcAft>
              <a:buFont typeface="Arial" panose="020B0604020202020204" pitchFamily="34" charset="0"/>
              <a:buChar char="•"/>
            </a:pPr>
            <a:r>
              <a:rPr lang="en-GB" sz="1800" i="1" kern="100">
                <a:latin typeface="Calibri"/>
                <a:ea typeface="Calibri" panose="020F0502020204030204" pitchFamily="34" charset="0"/>
                <a:cs typeface="Times New Roman"/>
              </a:rPr>
              <a:t>“If you have all your exams within that space, a week, basically, what you're doing is you're giving people a much higher chance of like, </a:t>
            </a:r>
            <a:r>
              <a:rPr lang="en-GB" sz="1800" b="1" i="1" kern="100">
                <a:latin typeface="Calibri"/>
                <a:ea typeface="Calibri" panose="020F0502020204030204" pitchFamily="34" charset="0"/>
                <a:cs typeface="Times New Roman"/>
              </a:rPr>
              <a:t>if they feel ill on one day, or a few days in a row, it's not going to affect just one exam, it will affect half of them</a:t>
            </a:r>
            <a:r>
              <a:rPr lang="en-GB" sz="1800" i="1" kern="100">
                <a:latin typeface="Calibri"/>
                <a:ea typeface="Calibri" panose="020F0502020204030204" pitchFamily="34" charset="0"/>
                <a:cs typeface="Times New Roman"/>
              </a:rPr>
              <a:t>”</a:t>
            </a:r>
            <a:endParaRPr lang="en-GB" sz="1800" b="1" i="1">
              <a:latin typeface="Calibri"/>
              <a:cs typeface="Times New Roman"/>
            </a:endParaRPr>
          </a:p>
          <a:p>
            <a:pPr marL="342900" indent="-342900">
              <a:buFont typeface="Arial" panose="020B0604020202020204" pitchFamily="34" charset="0"/>
              <a:buChar char="•"/>
            </a:pPr>
            <a:endParaRPr lang="en-GB" sz="1800"/>
          </a:p>
        </p:txBody>
      </p:sp>
    </p:spTree>
    <p:extLst>
      <p:ext uri="{BB962C8B-B14F-4D97-AF65-F5344CB8AC3E}">
        <p14:creationId xmlns:p14="http://schemas.microsoft.com/office/powerpoint/2010/main" val="415244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5D1BC-CDEA-A9B6-801C-3B5081181EC3}"/>
              </a:ext>
            </a:extLst>
          </p:cNvPr>
          <p:cNvSpPr>
            <a:spLocks noGrp="1"/>
          </p:cNvSpPr>
          <p:nvPr>
            <p:ph type="body" sz="quarter" idx="10"/>
          </p:nvPr>
        </p:nvSpPr>
        <p:spPr/>
        <p:txBody>
          <a:bodyPr/>
          <a:lstStyle/>
          <a:p>
            <a:r>
              <a:rPr lang="en-GB">
                <a:cs typeface="Arial"/>
              </a:rPr>
              <a:t>References </a:t>
            </a:r>
            <a:endParaRPr lang="en-GB"/>
          </a:p>
        </p:txBody>
      </p:sp>
      <p:sp>
        <p:nvSpPr>
          <p:cNvPr id="3" name="Content Placeholder 2">
            <a:extLst>
              <a:ext uri="{FF2B5EF4-FFF2-40B4-BE49-F238E27FC236}">
                <a16:creationId xmlns:a16="http://schemas.microsoft.com/office/drawing/2014/main" id="{73E56EFD-A12E-C39C-B179-4DC9C2FBB828}"/>
              </a:ext>
            </a:extLst>
          </p:cNvPr>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en-GB" dirty="0"/>
              <a:t>Blosser, E. (2020) An examination of Black women's experiences in undergraduate engineering on a primarily white campus: Considering institutional strategies for change. </a:t>
            </a:r>
            <a:r>
              <a:rPr lang="en-GB" i="1" dirty="0"/>
              <a:t>Journal of Engineering Education</a:t>
            </a:r>
            <a:r>
              <a:rPr lang="en-GB" dirty="0"/>
              <a:t>, 109, pp. 52–71. https://doi.org/10.1002/jee.20304</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dirty="0"/>
              <a:t>Dutta, N. S., and Arnold, C. B. (2022). Illuminating the Role of Classmates in Reducing the Participation Gender Gap in Lecture-Based Engineering Classes. </a:t>
            </a:r>
            <a:r>
              <a:rPr lang="en-GB" i="1" dirty="0"/>
              <a:t>IEEE Transactions on Education</a:t>
            </a:r>
            <a:r>
              <a:rPr lang="en-GB" dirty="0"/>
              <a:t>, vol. 65, no. 4, pp. 584-591.</a:t>
            </a:r>
            <a:endParaRPr lang="en-GB" dirty="0">
              <a:ea typeface="Calibri"/>
              <a:cs typeface="Calibri"/>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dirty="0"/>
              <a:t>Engineering UK (2020). </a:t>
            </a:r>
            <a:r>
              <a:rPr lang="en-GB" i="1" dirty="0"/>
              <a:t>Educational Pathways into Engineering</a:t>
            </a:r>
            <a:r>
              <a:rPr lang="en-GB" dirty="0"/>
              <a:t>.  Available at: www.engineeringuk.com%2Fmedia%2F232298%2Fengineering-uk-report-2020.pdf [Accessed 1 June 2023]. </a:t>
            </a:r>
            <a:endParaRPr lang="en-GB" dirty="0">
              <a:ea typeface="Calibri"/>
              <a:cs typeface="Calibri"/>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dirty="0"/>
              <a:t>Royal Academy of Engineering (2023). </a:t>
            </a:r>
            <a:r>
              <a:rPr lang="en-GB" i="1" dirty="0"/>
              <a:t>Royal Academy of Engineering: Cultural Inclusivity in Engineering</a:t>
            </a:r>
            <a:r>
              <a:rPr lang="en-GB" dirty="0"/>
              <a:t>. Available at: https://raeng.org.uk/media/w5ndkndk/cultural-inclusivity-in-engineering-main-report-final.pdf [Accessed 1 June 2023].</a:t>
            </a:r>
            <a:endParaRPr lang="en-GB" dirty="0">
              <a:ea typeface="Calibri"/>
              <a:cs typeface="Calibri"/>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dirty="0"/>
              <a:t>Wong, B., Copsey-Blake, M., and El-Morally, R (2021). </a:t>
            </a:r>
            <a:r>
              <a:rPr lang="en-GB" i="1" dirty="0"/>
              <a:t>The Student Experiences in STEM Report Minority Ethnic Students in Higher Education</a:t>
            </a:r>
            <a:r>
              <a:rPr lang="en-GB" dirty="0"/>
              <a:t>.  Available at: https://www.researchgate.net/publication/355034851_The_Student_Experiences_in_STEM_Report_Minority_Ethnic_Students_in_Higher_Education?channel=doi&amp;linkId=61597e8b4a82eb7cb5e85a1d&amp;showFulltext=true [Accessed 1 June 2023].</a:t>
            </a:r>
            <a:endParaRPr lang="en-GB" dirty="0">
              <a:ea typeface="Calibri"/>
              <a:cs typeface="Calibri"/>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134695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DB33-2EE7-44E0-7687-286F6030361F}"/>
              </a:ext>
            </a:extLst>
          </p:cNvPr>
          <p:cNvSpPr>
            <a:spLocks noGrp="1"/>
          </p:cNvSpPr>
          <p:nvPr>
            <p:ph type="title"/>
          </p:nvPr>
        </p:nvSpPr>
        <p:spPr/>
        <p:txBody>
          <a:bodyPr/>
          <a:lstStyle/>
          <a:p>
            <a:r>
              <a:rPr lang="en-GB"/>
              <a:t>Table-based discussions</a:t>
            </a:r>
          </a:p>
        </p:txBody>
      </p:sp>
      <p:sp>
        <p:nvSpPr>
          <p:cNvPr id="3" name="Text Placeholder 2">
            <a:extLst>
              <a:ext uri="{FF2B5EF4-FFF2-40B4-BE49-F238E27FC236}">
                <a16:creationId xmlns:a16="http://schemas.microsoft.com/office/drawing/2014/main" id="{7C3BFBCF-E010-AF73-D4C8-18A8E84C4A0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8068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5FC9-0B27-390C-B3F0-41D642EAA37D}"/>
              </a:ext>
            </a:extLst>
          </p:cNvPr>
          <p:cNvSpPr>
            <a:spLocks noGrp="1"/>
          </p:cNvSpPr>
          <p:nvPr>
            <p:ph type="title"/>
          </p:nvPr>
        </p:nvSpPr>
        <p:spPr/>
        <p:txBody>
          <a:bodyPr/>
          <a:lstStyle/>
          <a:p>
            <a:r>
              <a:rPr lang="en-GB"/>
              <a:t>Panel: Plans and priorities for the coming year</a:t>
            </a:r>
          </a:p>
        </p:txBody>
      </p:sp>
      <p:sp>
        <p:nvSpPr>
          <p:cNvPr id="3" name="Text Placeholder 2">
            <a:extLst>
              <a:ext uri="{FF2B5EF4-FFF2-40B4-BE49-F238E27FC236}">
                <a16:creationId xmlns:a16="http://schemas.microsoft.com/office/drawing/2014/main" id="{961F7716-457F-01FE-CFF3-FA3FBC94541C}"/>
              </a:ext>
            </a:extLst>
          </p:cNvPr>
          <p:cNvSpPr>
            <a:spLocks noGrp="1"/>
          </p:cNvSpPr>
          <p:nvPr>
            <p:ph type="body" idx="1"/>
          </p:nvPr>
        </p:nvSpPr>
        <p:spPr/>
        <p:txBody>
          <a:bodyPr/>
          <a:lstStyle/>
          <a:p>
            <a:pPr marL="0" indent="0">
              <a:buNone/>
            </a:pPr>
            <a:r>
              <a:rPr lang="en-GB"/>
              <a:t>Prof. Bhaskar Vira, Pro-Vice-Chancellor for Education</a:t>
            </a:r>
          </a:p>
          <a:p>
            <a:pPr marL="0" indent="0">
              <a:buNone/>
            </a:pPr>
            <a:r>
              <a:rPr lang="en-GB" err="1"/>
              <a:t>Caredig</a:t>
            </a:r>
            <a:r>
              <a:rPr lang="en-GB"/>
              <a:t> ap </a:t>
            </a:r>
            <a:r>
              <a:rPr lang="en-GB" err="1"/>
              <a:t>Tomos</a:t>
            </a:r>
            <a:r>
              <a:rPr lang="en-GB"/>
              <a:t>, CSU Access, Education &amp; Participation (UG)</a:t>
            </a:r>
          </a:p>
          <a:p>
            <a:pPr marL="0" indent="0">
              <a:buNone/>
            </a:pPr>
            <a:r>
              <a:rPr lang="en-GB"/>
              <a:t>Dr Judith Bunbury, Associate Secretary, Senior Tutors’ Committee</a:t>
            </a:r>
          </a:p>
        </p:txBody>
      </p:sp>
    </p:spTree>
    <p:extLst>
      <p:ext uri="{BB962C8B-B14F-4D97-AF65-F5344CB8AC3E}">
        <p14:creationId xmlns:p14="http://schemas.microsoft.com/office/powerpoint/2010/main" val="1041361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8FE439A-FEAD-784D-D452-0CC9B0FF3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443" y="344057"/>
            <a:ext cx="7681913" cy="5432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9C3569-ED3B-EDEB-0195-8DA0B64F8D53}"/>
              </a:ext>
            </a:extLst>
          </p:cNvPr>
          <p:cNvSpPr txBox="1"/>
          <p:nvPr/>
        </p:nvSpPr>
        <p:spPr>
          <a:xfrm>
            <a:off x="3124200" y="6019800"/>
            <a:ext cx="5461000" cy="369332"/>
          </a:xfrm>
          <a:prstGeom prst="rect">
            <a:avLst/>
          </a:prstGeom>
          <a:noFill/>
        </p:spPr>
        <p:txBody>
          <a:bodyPr wrap="square" rtlCol="0">
            <a:spAutoFit/>
          </a:bodyPr>
          <a:lstStyle/>
          <a:p>
            <a:r>
              <a:rPr lang="en-GB" dirty="0">
                <a:hlinkClick r:id="rId4"/>
              </a:rPr>
              <a:t>https://www.cctl.cam.ac.uk/about-cctl/year-review</a:t>
            </a:r>
            <a:r>
              <a:rPr lang="en-GB" dirty="0"/>
              <a:t> </a:t>
            </a:r>
          </a:p>
        </p:txBody>
      </p:sp>
    </p:spTree>
    <p:extLst>
      <p:ext uri="{BB962C8B-B14F-4D97-AF65-F5344CB8AC3E}">
        <p14:creationId xmlns:p14="http://schemas.microsoft.com/office/powerpoint/2010/main" val="412582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9ECF3A-73A7-6EF3-E509-FB4131225BF7}"/>
              </a:ext>
            </a:extLst>
          </p:cNvPr>
          <p:cNvSpPr>
            <a:spLocks noGrp="1"/>
          </p:cNvSpPr>
          <p:nvPr>
            <p:ph idx="1"/>
          </p:nvPr>
        </p:nvSpPr>
        <p:spPr>
          <a:xfrm>
            <a:off x="1122218" y="666426"/>
            <a:ext cx="10231582" cy="5734373"/>
          </a:xfrm>
        </p:spPr>
        <p:txBody>
          <a:bodyPr>
            <a:normAutofit fontScale="70000" lnSpcReduction="20000"/>
          </a:bodyPr>
          <a:lstStyle/>
          <a:p>
            <a:pPr marL="0" indent="0">
              <a:buNone/>
            </a:pPr>
            <a:r>
              <a:rPr lang="en-GB">
                <a:solidFill>
                  <a:srgbClr val="0072CE"/>
                </a:solidFill>
                <a:hlinkClick r:id="rId3">
                  <a:extLst>
                    <a:ext uri="{A12FA001-AC4F-418D-AE19-62706E023703}">
                      <ahyp:hlinkClr xmlns:ahyp="http://schemas.microsoft.com/office/drawing/2018/hyperlinkcolor" val="tx"/>
                    </a:ext>
                  </a:extLst>
                </a:hlinkClick>
              </a:rPr>
              <a:t>https://tableau.blue.cam.ac.uk/#/site/InformationHub/home</a:t>
            </a:r>
          </a:p>
          <a:p>
            <a:pPr>
              <a:buFont typeface="Wingdings" panose="05000000000000000000" pitchFamily="2" charset="2"/>
              <a:buChar char="§"/>
            </a:pPr>
            <a:r>
              <a:rPr lang="en-GB"/>
              <a:t>Register to access Cambridge student data, including ‘awarding gaps’ by student characteristics</a:t>
            </a:r>
          </a:p>
          <a:p>
            <a:pPr marL="0" indent="0">
              <a:buNone/>
            </a:pPr>
            <a:endParaRPr lang="en-GB">
              <a:solidFill>
                <a:srgbClr val="0072CE"/>
              </a:solidFill>
              <a:hlinkClick r:id="rId3">
                <a:extLst>
                  <a:ext uri="{A12FA001-AC4F-418D-AE19-62706E023703}">
                    <ahyp:hlinkClr xmlns:ahyp="http://schemas.microsoft.com/office/drawing/2018/hyperlinkcolor" val="tx"/>
                  </a:ext>
                </a:extLst>
              </a:hlinkClick>
            </a:endParaRPr>
          </a:p>
          <a:p>
            <a:pPr marL="0" indent="0">
              <a:buNone/>
            </a:pPr>
            <a:r>
              <a:rPr lang="en-GB">
                <a:solidFill>
                  <a:srgbClr val="0072CE"/>
                </a:solidFill>
                <a:hlinkClick r:id="rId3">
                  <a:extLst>
                    <a:ext uri="{A12FA001-AC4F-418D-AE19-62706E023703}">
                      <ahyp:hlinkClr xmlns:ahyp="http://schemas.microsoft.com/office/drawing/2018/hyperlinkcolor" val="tx"/>
                    </a:ext>
                  </a:extLst>
                </a:hlinkClick>
              </a:rPr>
              <a:t>https://www.cctl.cam.ac.uk/inclusive-teaching</a:t>
            </a:r>
            <a:r>
              <a:rPr lang="en-GB"/>
              <a:t> </a:t>
            </a:r>
          </a:p>
          <a:p>
            <a:pPr>
              <a:buFont typeface="Wingdings" panose="05000000000000000000" pitchFamily="2" charset="2"/>
              <a:buChar char="§"/>
            </a:pPr>
            <a:r>
              <a:rPr lang="en-GB"/>
              <a:t>‘Working with students as partners: Guidance and resources’</a:t>
            </a:r>
          </a:p>
          <a:p>
            <a:pPr marL="0" indent="0">
              <a:buNone/>
            </a:pPr>
            <a:endParaRPr lang="en-GB">
              <a:hlinkClick r:id="rId4"/>
            </a:endParaRPr>
          </a:p>
          <a:p>
            <a:pPr marL="0" indent="0">
              <a:buNone/>
            </a:pPr>
            <a:r>
              <a:rPr lang="en-GB">
                <a:hlinkClick r:id="rId4"/>
              </a:rPr>
              <a:t>https://www.cctl.cam.ac.uk/app-par-project</a:t>
            </a:r>
            <a:r>
              <a:rPr lang="en-GB"/>
              <a:t> </a:t>
            </a:r>
          </a:p>
          <a:p>
            <a:pPr>
              <a:buFont typeface="Wingdings" panose="05000000000000000000" pitchFamily="2" charset="2"/>
              <a:buChar char="§"/>
            </a:pPr>
            <a:r>
              <a:rPr lang="en-GB"/>
              <a:t>Access &amp; Participation Plan: Participatory Action Research Project (APP PAR project): student-led small-scale investigations and reports</a:t>
            </a:r>
          </a:p>
          <a:p>
            <a:pPr marL="0" indent="0">
              <a:buNone/>
            </a:pPr>
            <a:endParaRPr lang="en-GB">
              <a:hlinkClick r:id="rId5"/>
            </a:endParaRPr>
          </a:p>
          <a:p>
            <a:pPr marL="0" indent="0">
              <a:buNone/>
            </a:pPr>
            <a:r>
              <a:rPr lang="en-GB">
                <a:hlinkClick r:id="rId5"/>
              </a:rPr>
              <a:t>https://www.cctl.cam.ac.uk/inclusive-teaching/collegiate-education</a:t>
            </a:r>
            <a:r>
              <a:rPr lang="en-GB"/>
              <a:t> </a:t>
            </a:r>
          </a:p>
          <a:p>
            <a:pPr>
              <a:buFont typeface="Wingdings" panose="05000000000000000000" pitchFamily="2" charset="2"/>
              <a:buChar char="§"/>
            </a:pPr>
            <a:r>
              <a:rPr lang="en-GB"/>
              <a:t>‘Inclusive approaches to understanding and addressing awarding gaps at Cambridge: briefing paper’</a:t>
            </a:r>
          </a:p>
          <a:p>
            <a:pPr>
              <a:buFont typeface="Wingdings" panose="05000000000000000000" pitchFamily="2" charset="2"/>
              <a:buChar char="§"/>
            </a:pPr>
            <a:endParaRPr lang="en-GB"/>
          </a:p>
          <a:p>
            <a:pPr marL="0" indent="0">
              <a:buNone/>
            </a:pPr>
            <a:r>
              <a:rPr lang="en-GB">
                <a:hlinkClick r:id="rId6"/>
              </a:rPr>
              <a:t>https://www.cctl.cam.ac.uk/events/intercollegiate-fora/intercollegiate-fora-resources</a:t>
            </a:r>
            <a:r>
              <a:rPr lang="en-GB"/>
              <a:t> </a:t>
            </a:r>
          </a:p>
          <a:p>
            <a:pPr>
              <a:buFont typeface="Wingdings" panose="05000000000000000000" pitchFamily="2" charset="2"/>
              <a:buChar char="§"/>
            </a:pPr>
            <a:r>
              <a:rPr lang="en-GB"/>
              <a:t>‘Academic induction &amp; development: responsive literature review &amp; formative evaluation framework’</a:t>
            </a:r>
          </a:p>
        </p:txBody>
      </p:sp>
    </p:spTree>
    <p:extLst>
      <p:ext uri="{BB962C8B-B14F-4D97-AF65-F5344CB8AC3E}">
        <p14:creationId xmlns:p14="http://schemas.microsoft.com/office/powerpoint/2010/main" val="1087996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4217-73B1-5044-84CE-FF508D6AE3FA}"/>
              </a:ext>
            </a:extLst>
          </p:cNvPr>
          <p:cNvSpPr>
            <a:spLocks noGrp="1"/>
          </p:cNvSpPr>
          <p:nvPr>
            <p:ph type="title"/>
          </p:nvPr>
        </p:nvSpPr>
        <p:spPr/>
        <p:txBody>
          <a:bodyPr/>
          <a:lstStyle/>
          <a:p>
            <a:r>
              <a:rPr lang="en-GB"/>
              <a:t>‘equality of opportunity risks’</a:t>
            </a:r>
          </a:p>
        </p:txBody>
      </p:sp>
      <p:pic>
        <p:nvPicPr>
          <p:cNvPr id="4" name="slide2" descr="Awarding gaps by student characteristic - time series">
            <a:extLst>
              <a:ext uri="{FF2B5EF4-FFF2-40B4-BE49-F238E27FC236}">
                <a16:creationId xmlns:a16="http://schemas.microsoft.com/office/drawing/2014/main" id="{02A5F675-95B9-BFA1-454D-67874AF26EB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63" b="263"/>
          <a:stretch/>
        </p:blipFill>
        <p:spPr>
          <a:xfrm>
            <a:off x="1122218" y="2011361"/>
            <a:ext cx="5146239" cy="3640667"/>
          </a:xfrm>
          <a:prstGeom prst="rect">
            <a:avLst/>
          </a:prstGeom>
        </p:spPr>
      </p:pic>
      <p:pic>
        <p:nvPicPr>
          <p:cNvPr id="5" name="slide2" descr="Awarding gaps by student characteristic - time series">
            <a:extLst>
              <a:ext uri="{FF2B5EF4-FFF2-40B4-BE49-F238E27FC236}">
                <a16:creationId xmlns:a16="http://schemas.microsoft.com/office/drawing/2014/main" id="{3E11B8AD-2162-4267-A57D-7A4F2F297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944" y="2011361"/>
            <a:ext cx="5146239" cy="3640667"/>
          </a:xfrm>
          <a:prstGeom prst="rect">
            <a:avLst/>
          </a:prstGeom>
        </p:spPr>
      </p:pic>
      <p:sp>
        <p:nvSpPr>
          <p:cNvPr id="6" name="TextBox 5">
            <a:extLst>
              <a:ext uri="{FF2B5EF4-FFF2-40B4-BE49-F238E27FC236}">
                <a16:creationId xmlns:a16="http://schemas.microsoft.com/office/drawing/2014/main" id="{F1F9C658-EC1C-E381-D54E-B1575D860E2E}"/>
              </a:ext>
            </a:extLst>
          </p:cNvPr>
          <p:cNvSpPr txBox="1"/>
          <p:nvPr/>
        </p:nvSpPr>
        <p:spPr>
          <a:xfrm>
            <a:off x="5130800" y="6070600"/>
            <a:ext cx="6369383" cy="369332"/>
          </a:xfrm>
          <a:prstGeom prst="rect">
            <a:avLst/>
          </a:prstGeom>
          <a:noFill/>
        </p:spPr>
        <p:txBody>
          <a:bodyPr wrap="square" rtlCol="0">
            <a:spAutoFit/>
          </a:bodyPr>
          <a:lstStyle/>
          <a:p>
            <a:r>
              <a:rPr lang="en-GB">
                <a:hlinkClick r:id="rId5"/>
              </a:rPr>
              <a:t>https://tableau.blue.cam.ac.uk/#/site/InformationHub/home</a:t>
            </a:r>
            <a:r>
              <a:rPr lang="en-GB"/>
              <a:t> </a:t>
            </a:r>
          </a:p>
        </p:txBody>
      </p:sp>
    </p:spTree>
    <p:extLst>
      <p:ext uri="{BB962C8B-B14F-4D97-AF65-F5344CB8AC3E}">
        <p14:creationId xmlns:p14="http://schemas.microsoft.com/office/powerpoint/2010/main" val="14268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7A75-14A3-2D7A-E44C-D4129CC62370}"/>
              </a:ext>
            </a:extLst>
          </p:cNvPr>
          <p:cNvSpPr>
            <a:spLocks noGrp="1"/>
          </p:cNvSpPr>
          <p:nvPr>
            <p:ph type="title"/>
          </p:nvPr>
        </p:nvSpPr>
        <p:spPr/>
        <p:txBody>
          <a:bodyPr/>
          <a:lstStyle/>
          <a:p>
            <a:r>
              <a:rPr lang="en-GB"/>
              <a:t>Addressing inequities in on-course educational experiences and outcomes</a:t>
            </a:r>
          </a:p>
        </p:txBody>
      </p:sp>
      <p:sp>
        <p:nvSpPr>
          <p:cNvPr id="3" name="Text Placeholder 2">
            <a:extLst>
              <a:ext uri="{FF2B5EF4-FFF2-40B4-BE49-F238E27FC236}">
                <a16:creationId xmlns:a16="http://schemas.microsoft.com/office/drawing/2014/main" id="{3A789F1D-603F-3ADB-6AF5-E7D847251B7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5117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AA0A-9057-2540-51B2-758E40AB7BAB}"/>
              </a:ext>
            </a:extLst>
          </p:cNvPr>
          <p:cNvSpPr>
            <a:spLocks noGrp="1"/>
          </p:cNvSpPr>
          <p:nvPr>
            <p:ph type="title"/>
          </p:nvPr>
        </p:nvSpPr>
        <p:spPr/>
        <p:txBody>
          <a:bodyPr>
            <a:normAutofit/>
          </a:bodyPr>
          <a:lstStyle/>
          <a:p>
            <a:r>
              <a:rPr lang="en-GB"/>
              <a:t>Causes of differential outcomes: for types of explanatory factors</a:t>
            </a:r>
          </a:p>
        </p:txBody>
      </p:sp>
      <p:sp>
        <p:nvSpPr>
          <p:cNvPr id="3" name="Content Placeholder 2">
            <a:extLst>
              <a:ext uri="{FF2B5EF4-FFF2-40B4-BE49-F238E27FC236}">
                <a16:creationId xmlns:a16="http://schemas.microsoft.com/office/drawing/2014/main" id="{4AA9147D-98EA-BE1E-AE75-CBE6D8415D4A}"/>
              </a:ext>
            </a:extLst>
          </p:cNvPr>
          <p:cNvSpPr>
            <a:spLocks noGrp="1"/>
          </p:cNvSpPr>
          <p:nvPr>
            <p:ph idx="1"/>
          </p:nvPr>
        </p:nvSpPr>
        <p:spPr>
          <a:xfrm>
            <a:off x="1122218" y="1879411"/>
            <a:ext cx="10231582" cy="4603097"/>
          </a:xfrm>
        </p:spPr>
        <p:txBody>
          <a:bodyPr>
            <a:normAutofit lnSpcReduction="10000"/>
          </a:bodyPr>
          <a:lstStyle/>
          <a:p>
            <a:pPr>
              <a:spcAft>
                <a:spcPts val="1200"/>
              </a:spcAft>
            </a:pPr>
            <a:r>
              <a:rPr lang="en-GB"/>
              <a:t>Students’ experience of higher education learning, teaching and assessment (‘curriculum’ in broadest sense’)</a:t>
            </a:r>
          </a:p>
          <a:p>
            <a:r>
              <a:rPr lang="en-GB"/>
              <a:t>Relationships between staff and students and among students</a:t>
            </a:r>
          </a:p>
          <a:p>
            <a:pPr lvl="1">
              <a:spcAft>
                <a:spcPts val="600"/>
              </a:spcAft>
            </a:pPr>
            <a:r>
              <a:rPr lang="en-GB"/>
              <a:t>‘a sense of ‘belonging’ emerged as a key determinant of student outcomes’</a:t>
            </a:r>
          </a:p>
          <a:p>
            <a:r>
              <a:rPr lang="en-GB"/>
              <a:t>Curricular and social capital</a:t>
            </a:r>
          </a:p>
          <a:p>
            <a:pPr lvl="1">
              <a:spcAft>
                <a:spcPts val="600"/>
              </a:spcAft>
            </a:pPr>
            <a:r>
              <a:rPr lang="en-GB"/>
              <a:t>‘students’ experiences and engagement are related to […] feeling that they ‘belong’ in the institutional environment’</a:t>
            </a:r>
          </a:p>
          <a:p>
            <a:r>
              <a:rPr lang="en-GB"/>
              <a:t>Psychosocial and identity factors</a:t>
            </a:r>
          </a:p>
          <a:p>
            <a:pPr lvl="1"/>
            <a:r>
              <a:rPr lang="en-GB"/>
              <a:t> such as the expectations which academics have about individual students or student groups and that students have about themselves’</a:t>
            </a:r>
          </a:p>
          <a:p>
            <a:pPr marL="0" indent="0">
              <a:buNone/>
            </a:pPr>
            <a:endParaRPr lang="en-GB"/>
          </a:p>
        </p:txBody>
      </p:sp>
      <p:sp>
        <p:nvSpPr>
          <p:cNvPr id="5" name="TextBox 4">
            <a:extLst>
              <a:ext uri="{FF2B5EF4-FFF2-40B4-BE49-F238E27FC236}">
                <a16:creationId xmlns:a16="http://schemas.microsoft.com/office/drawing/2014/main" id="{12880B2F-497D-39F9-7C4D-6D8AF97AE54D}"/>
              </a:ext>
            </a:extLst>
          </p:cNvPr>
          <p:cNvSpPr txBox="1"/>
          <p:nvPr/>
        </p:nvSpPr>
        <p:spPr>
          <a:xfrm>
            <a:off x="2954383" y="6428722"/>
            <a:ext cx="923761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rPr>
              <a:t>Mountford-</a:t>
            </a:r>
            <a:r>
              <a:rPr kumimoji="0" lang="en-GB" sz="1800" b="0" i="0" u="none" strike="noStrike" kern="1200" cap="none" spc="0" normalizeH="0" baseline="0" noProof="0" err="1">
                <a:ln>
                  <a:noFill/>
                </a:ln>
                <a:solidFill>
                  <a:srgbClr val="002060"/>
                </a:solidFill>
                <a:effectLst/>
                <a:uLnTx/>
                <a:uFillTx/>
                <a:latin typeface="Calibri" panose="020F0502020204030204"/>
                <a:ea typeface="+mn-ea"/>
                <a:cs typeface="+mn-cs"/>
              </a:rPr>
              <a:t>Zimdars</a:t>
            </a:r>
            <a:r>
              <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rPr>
              <a:t> et al, 2015, ‘ Causes of differences in student outcomes’</a:t>
            </a:r>
          </a:p>
        </p:txBody>
      </p:sp>
    </p:spTree>
    <p:extLst>
      <p:ext uri="{BB962C8B-B14F-4D97-AF65-F5344CB8AC3E}">
        <p14:creationId xmlns:p14="http://schemas.microsoft.com/office/powerpoint/2010/main" val="415857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6A11B-2A86-7819-30DF-13CC659A7E20}"/>
              </a:ext>
            </a:extLst>
          </p:cNvPr>
          <p:cNvSpPr>
            <a:spLocks noGrp="1"/>
          </p:cNvSpPr>
          <p:nvPr>
            <p:ph idx="1"/>
          </p:nvPr>
        </p:nvSpPr>
        <p:spPr>
          <a:xfrm>
            <a:off x="1122218" y="537882"/>
            <a:ext cx="10231582" cy="5934636"/>
          </a:xfrm>
        </p:spPr>
        <p:txBody>
          <a:bodyPr>
            <a:normAutofit/>
          </a:bodyPr>
          <a:lstStyle/>
          <a:p>
            <a:pPr lvl="0">
              <a:spcAft>
                <a:spcPts val="1800"/>
              </a:spcAft>
            </a:pPr>
            <a:r>
              <a:rPr lang="en-GB"/>
              <a:t>‘supporting aspects of learning’ which </a:t>
            </a:r>
            <a:r>
              <a:rPr lang="en-GB" b="1"/>
              <a:t>encourage students to feel that they ‘belong’ at university</a:t>
            </a:r>
            <a:r>
              <a:rPr lang="en-GB"/>
              <a:t>, so that students feel personally </a:t>
            </a:r>
            <a:r>
              <a:rPr lang="en-GB" b="1"/>
              <a:t>accepted, included and supported by others </a:t>
            </a:r>
            <a:r>
              <a:rPr lang="en-GB"/>
              <a:t>in the [institutional] social environment and which frame learning in terms of a ‘</a:t>
            </a:r>
            <a:r>
              <a:rPr lang="en-GB" b="1"/>
              <a:t>growth mindset’</a:t>
            </a:r>
            <a:r>
              <a:rPr lang="en-GB"/>
              <a:t> </a:t>
            </a:r>
          </a:p>
          <a:p>
            <a:pPr lvl="0">
              <a:spcAft>
                <a:spcPts val="1800"/>
              </a:spcAft>
            </a:pPr>
            <a:r>
              <a:rPr lang="en-GB" b="1"/>
              <a:t>early opportunities for formative assessment and feedback</a:t>
            </a:r>
            <a:r>
              <a:rPr lang="en-GB"/>
              <a:t>’ which establish a </a:t>
            </a:r>
            <a:r>
              <a:rPr lang="en-GB" b="1"/>
              <a:t>culture of academic achievement</a:t>
            </a:r>
            <a:r>
              <a:rPr lang="en-GB"/>
              <a:t> </a:t>
            </a:r>
          </a:p>
          <a:p>
            <a:pPr lvl="0">
              <a:spcAft>
                <a:spcPts val="1800"/>
              </a:spcAft>
            </a:pPr>
            <a:r>
              <a:rPr lang="en-GB"/>
              <a:t>‘universal design for learning’, </a:t>
            </a:r>
            <a:r>
              <a:rPr lang="en-GB" b="1"/>
              <a:t>as distinct to individualised adaptations</a:t>
            </a:r>
          </a:p>
          <a:p>
            <a:pPr lvl="0">
              <a:spcAft>
                <a:spcPts val="1800"/>
              </a:spcAft>
            </a:pPr>
            <a:r>
              <a:rPr lang="en-GB"/>
              <a:t>distinguish between </a:t>
            </a:r>
            <a:r>
              <a:rPr lang="en-GB" b="1"/>
              <a:t>mental health provision </a:t>
            </a:r>
            <a:r>
              <a:rPr lang="en-GB"/>
              <a:t>and a ‘</a:t>
            </a:r>
            <a:r>
              <a:rPr lang="en-GB" b="1"/>
              <a:t>positive learning environment</a:t>
            </a:r>
            <a:r>
              <a:rPr lang="en-GB"/>
              <a:t> that fosters positive mental wellbeing’ </a:t>
            </a:r>
          </a:p>
        </p:txBody>
      </p:sp>
    </p:spTree>
    <p:extLst>
      <p:ext uri="{BB962C8B-B14F-4D97-AF65-F5344CB8AC3E}">
        <p14:creationId xmlns:p14="http://schemas.microsoft.com/office/powerpoint/2010/main" val="209466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5570D4-1943-A3A9-297B-0DF91C34CFA6}"/>
              </a:ext>
            </a:extLst>
          </p:cNvPr>
          <p:cNvSpPr>
            <a:spLocks noGrp="1"/>
          </p:cNvSpPr>
          <p:nvPr>
            <p:ph idx="1"/>
          </p:nvPr>
        </p:nvSpPr>
        <p:spPr>
          <a:xfrm>
            <a:off x="1122218" y="584200"/>
            <a:ext cx="10231582" cy="6013824"/>
          </a:xfrm>
        </p:spPr>
        <p:txBody>
          <a:bodyPr>
            <a:normAutofit fontScale="92500" lnSpcReduction="10000"/>
          </a:bodyPr>
          <a:lstStyle/>
          <a:p>
            <a:pPr lvl="0">
              <a:spcAft>
                <a:spcPts val="1600"/>
              </a:spcAft>
            </a:pPr>
            <a:r>
              <a:rPr lang="en-GB"/>
              <a:t>encouraging ‘</a:t>
            </a:r>
            <a:r>
              <a:rPr lang="en-GB" b="1"/>
              <a:t>pedagogy-driven approaches’,</a:t>
            </a:r>
            <a:r>
              <a:rPr lang="en-GB"/>
              <a:t> underpinned by ‘a </a:t>
            </a:r>
            <a:r>
              <a:rPr lang="en-GB" b="1"/>
              <a:t>policy framework</a:t>
            </a:r>
            <a:r>
              <a:rPr lang="en-GB"/>
              <a:t> at the institutional level which rewards staff for innovating’ </a:t>
            </a:r>
          </a:p>
          <a:p>
            <a:pPr lvl="0">
              <a:spcAft>
                <a:spcPts val="1600"/>
              </a:spcAft>
            </a:pPr>
            <a:r>
              <a:rPr lang="en-GB" b="1"/>
              <a:t>‘embedding’ priorities</a:t>
            </a:r>
            <a:r>
              <a:rPr lang="en-GB"/>
              <a:t> of addressing awarding gaps ‘into </a:t>
            </a:r>
            <a:r>
              <a:rPr lang="en-GB" b="1"/>
              <a:t>institutional decision-making mechanisms</a:t>
            </a:r>
            <a:r>
              <a:rPr lang="en-GB"/>
              <a:t> (such as committees and other fora) and </a:t>
            </a:r>
            <a:r>
              <a:rPr lang="en-GB" b="1"/>
              <a:t>processes</a:t>
            </a:r>
            <a:r>
              <a:rPr lang="en-GB"/>
              <a:t> (such as quality assessments)’ </a:t>
            </a:r>
          </a:p>
          <a:p>
            <a:pPr lvl="0">
              <a:spcAft>
                <a:spcPts val="1600"/>
              </a:spcAft>
            </a:pPr>
            <a:r>
              <a:rPr lang="en-GB" b="1"/>
              <a:t>promoting and recognising active staff engagement </a:t>
            </a:r>
            <a:r>
              <a:rPr lang="en-GB"/>
              <a:t>in the agenda and </a:t>
            </a:r>
            <a:r>
              <a:rPr lang="en-GB" b="1"/>
              <a:t>sharing resources and practice and celebrating success</a:t>
            </a:r>
            <a:r>
              <a:rPr lang="en-GB"/>
              <a:t> within the institution and across the sector </a:t>
            </a:r>
          </a:p>
          <a:p>
            <a:pPr lvl="0">
              <a:spcAft>
                <a:spcPts val="1600"/>
              </a:spcAft>
            </a:pPr>
            <a:r>
              <a:rPr lang="en-GB" b="1"/>
              <a:t>encouraging students as partners</a:t>
            </a:r>
            <a:r>
              <a:rPr lang="en-GB"/>
              <a:t> to be involved in finding barriers and enablers for inclusive educational practices and experiences </a:t>
            </a:r>
          </a:p>
          <a:p>
            <a:pPr>
              <a:spcAft>
                <a:spcPts val="1600"/>
              </a:spcAft>
            </a:pPr>
            <a:r>
              <a:rPr lang="en-GB" b="1"/>
              <a:t>considering how to support peer support and learning </a:t>
            </a:r>
            <a:r>
              <a:rPr lang="en-GB"/>
              <a:t>among students and student networks</a:t>
            </a:r>
          </a:p>
        </p:txBody>
      </p:sp>
    </p:spTree>
    <p:extLst>
      <p:ext uri="{BB962C8B-B14F-4D97-AF65-F5344CB8AC3E}">
        <p14:creationId xmlns:p14="http://schemas.microsoft.com/office/powerpoint/2010/main" val="131383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4B9C-745F-F0C1-1726-667F484353FF}"/>
              </a:ext>
            </a:extLst>
          </p:cNvPr>
          <p:cNvSpPr>
            <a:spLocks noGrp="1"/>
          </p:cNvSpPr>
          <p:nvPr>
            <p:ph type="title"/>
          </p:nvPr>
        </p:nvSpPr>
        <p:spPr/>
        <p:txBody>
          <a:bodyPr/>
          <a:lstStyle/>
          <a:p>
            <a:r>
              <a:rPr lang="en-GB"/>
              <a:t>Perspectives from Engineering</a:t>
            </a:r>
          </a:p>
        </p:txBody>
      </p:sp>
      <p:sp>
        <p:nvSpPr>
          <p:cNvPr id="3" name="Text Placeholder 2">
            <a:extLst>
              <a:ext uri="{FF2B5EF4-FFF2-40B4-BE49-F238E27FC236}">
                <a16:creationId xmlns:a16="http://schemas.microsoft.com/office/drawing/2014/main" id="{BA6F83AA-469A-6831-6209-0D522DC31A5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3307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8"/>
          <p:cNvSpPr>
            <a:spLocks noGrp="1"/>
          </p:cNvSpPr>
          <p:nvPr>
            <p:ph type="subTitle" idx="4294967295"/>
          </p:nvPr>
        </p:nvSpPr>
        <p:spPr>
          <a:xfrm>
            <a:off x="541174" y="3833446"/>
            <a:ext cx="11107903" cy="1472954"/>
          </a:xfrm>
          <a:prstGeom prst="rect">
            <a:avLst/>
          </a:prstGeom>
        </p:spPr>
        <p:txBody>
          <a:bodyPr lIns="108000">
            <a:noAutofit/>
          </a:bodyPr>
          <a:lstStyle/>
          <a:p>
            <a:pPr marL="0" indent="0">
              <a:buNone/>
            </a:pPr>
            <a:r>
              <a:rPr lang="en-GB" sz="2400" err="1">
                <a:solidFill>
                  <a:schemeClr val="bg1"/>
                </a:solidFill>
                <a:latin typeface="Arial" panose="020B0604020202020204" pitchFamily="34" charset="0"/>
                <a:cs typeface="Arial" panose="020B0604020202020204" pitchFamily="34" charset="0"/>
              </a:rPr>
              <a:t>Seb</a:t>
            </a:r>
            <a:r>
              <a:rPr lang="en-GB" sz="2400">
                <a:solidFill>
                  <a:schemeClr val="bg1"/>
                </a:solidFill>
                <a:latin typeface="Arial" panose="020B0604020202020204" pitchFamily="34" charset="0"/>
                <a:cs typeface="Arial" panose="020B0604020202020204" pitchFamily="34" charset="0"/>
              </a:rPr>
              <a:t> </a:t>
            </a:r>
            <a:r>
              <a:rPr lang="en-GB" sz="2400" err="1">
                <a:solidFill>
                  <a:schemeClr val="bg1"/>
                </a:solidFill>
                <a:latin typeface="Arial" panose="020B0604020202020204" pitchFamily="34" charset="0"/>
                <a:cs typeface="Arial" panose="020B0604020202020204" pitchFamily="34" charset="0"/>
              </a:rPr>
              <a:t>Savory</a:t>
            </a:r>
            <a:endParaRPr lang="en-GB" sz="2400">
              <a:solidFill>
                <a:schemeClr val="bg1"/>
              </a:solidFill>
              <a:latin typeface="Arial" panose="020B0604020202020204" pitchFamily="34" charset="0"/>
              <a:cs typeface="Arial" panose="020B0604020202020204" pitchFamily="34" charset="0"/>
            </a:endParaRPr>
          </a:p>
        </p:txBody>
      </p:sp>
      <p:sp>
        <p:nvSpPr>
          <p:cNvPr id="11" name="Title 1"/>
          <p:cNvSpPr>
            <a:spLocks noGrp="1"/>
          </p:cNvSpPr>
          <p:nvPr>
            <p:ph type="ctrTitle" idx="4294967295"/>
          </p:nvPr>
        </p:nvSpPr>
        <p:spPr>
          <a:xfrm>
            <a:off x="541174" y="2160000"/>
            <a:ext cx="11334737" cy="1188702"/>
          </a:xfrm>
          <a:prstGeom prst="rect">
            <a:avLst/>
          </a:prstGeom>
          <a:noFill/>
        </p:spPr>
        <p:txBody>
          <a:bodyPr lIns="90000">
            <a:noAutofit/>
          </a:bodyPr>
          <a:lstStyle/>
          <a:p>
            <a:r>
              <a:rPr lang="en-GB">
                <a:solidFill>
                  <a:schemeClr val="bg1"/>
                </a:solidFill>
                <a:latin typeface="Arial" panose="020B0604020202020204" pitchFamily="34" charset="0"/>
                <a:cs typeface="Arial" panose="020B0604020202020204" pitchFamily="34" charset="0"/>
              </a:rPr>
              <a:t>Engineering Tripos Part I Reform</a:t>
            </a:r>
          </a:p>
        </p:txBody>
      </p:sp>
      <p:sp>
        <p:nvSpPr>
          <p:cNvPr id="13" name="Rectangle 12"/>
          <p:cNvSpPr/>
          <p:nvPr/>
        </p:nvSpPr>
        <p:spPr>
          <a:xfrm>
            <a:off x="0" y="5865957"/>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2" descr="Division name appears here"/>
          <p:cNvSpPr txBox="1">
            <a:spLocks/>
          </p:cNvSpPr>
          <p:nvPr/>
        </p:nvSpPr>
        <p:spPr>
          <a:xfrm>
            <a:off x="541175" y="5401043"/>
            <a:ext cx="11107901" cy="338448"/>
          </a:xfrm>
          <a:prstGeom prst="rect">
            <a:avLst/>
          </a:prstGeom>
        </p:spPr>
        <p:txBody>
          <a:bodyPr vert="horz" lIns="91440" tIns="45720" rIns="91440" bIns="45720" rtlCol="0" anchor="ctr">
            <a:normAutofit lnSpcReduction="10000"/>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Electrical Engineering Division, Department of Engineering</a:t>
            </a:r>
          </a:p>
        </p:txBody>
      </p:sp>
    </p:spTree>
    <p:extLst>
      <p:ext uri="{BB962C8B-B14F-4D97-AF65-F5344CB8AC3E}">
        <p14:creationId xmlns:p14="http://schemas.microsoft.com/office/powerpoint/2010/main" val="3053887266"/>
      </p:ext>
    </p:extLst>
  </p:cSld>
  <p:clrMapOvr>
    <a:masterClrMapping/>
  </p:clrMapOvr>
</p:sld>
</file>

<file path=ppt/theme/theme1.xml><?xml version="1.0" encoding="utf-8"?>
<a:theme xmlns:a="http://schemas.openxmlformats.org/drawingml/2006/main" name="CCTL Slides Theme">
  <a:themeElements>
    <a:clrScheme name="CCTL Standard Colours">
      <a:dk1>
        <a:sysClr val="windowText" lastClr="000000"/>
      </a:dk1>
      <a:lt1>
        <a:sysClr val="window" lastClr="FFFFFF"/>
      </a:lt1>
      <a:dk2>
        <a:srgbClr val="323232"/>
      </a:dk2>
      <a:lt2>
        <a:srgbClr val="E3DED1"/>
      </a:lt2>
      <a:accent1>
        <a:srgbClr val="003C71"/>
      </a:accent1>
      <a:accent2>
        <a:srgbClr val="BE4D00"/>
      </a:accent2>
      <a:accent3>
        <a:srgbClr val="3F2A56"/>
      </a:accent3>
      <a:accent4>
        <a:srgbClr val="115E67"/>
      </a:accent4>
      <a:accent5>
        <a:srgbClr val="A81538"/>
      </a:accent5>
      <a:accent6>
        <a:srgbClr val="4E5B31"/>
      </a:accent6>
      <a:hlink>
        <a:srgbClr val="0072CE"/>
      </a:hlink>
      <a:folHlink>
        <a:srgbClr val="93328E"/>
      </a:folHlink>
    </a:clrScheme>
    <a:fontScheme name="CCTL Slide Fonts">
      <a:majorFont>
        <a:latin typeface="Sabon"/>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TL Slides Theme" id="{900FF388-D92F-4555-A483-FBD64F63F384}" vid="{9FD9FC03-CD62-4009-840A-436B1C049D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37B10A22284F4C9622459E7F414D94" ma:contentTypeVersion="14" ma:contentTypeDescription="Create a new document." ma:contentTypeScope="" ma:versionID="cdbf4661ead66d0f5aa669cd8daeb920">
  <xsd:schema xmlns:xsd="http://www.w3.org/2001/XMLSchema" xmlns:xs="http://www.w3.org/2001/XMLSchema" xmlns:p="http://schemas.microsoft.com/office/2006/metadata/properties" xmlns:ns2="ddc71d28-3ecc-41fb-b2ca-5bdf61bf312e" xmlns:ns3="3d29d6ce-5b6c-4c31-952b-d83646721db7" targetNamespace="http://schemas.microsoft.com/office/2006/metadata/properties" ma:root="true" ma:fieldsID="573946e48af9fae5be8d3ef4c9bba041" ns2:_="" ns3:_="">
    <xsd:import namespace="ddc71d28-3ecc-41fb-b2ca-5bdf61bf312e"/>
    <xsd:import namespace="3d29d6ce-5b6c-4c31-952b-d83646721d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71d28-3ecc-41fb-b2ca-5bdf61bf3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9d6ce-5b6c-4c31-952b-d83646721d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1ad201c-933e-4940-bbd3-3c77bd3acc83}" ma:internalName="TaxCatchAll" ma:showField="CatchAllData" ma:web="3d29d6ce-5b6c-4c31-952b-d83646721d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29d6ce-5b6c-4c31-952b-d83646721db7" xsi:nil="true"/>
    <lcf76f155ced4ddcb4097134ff3c332f xmlns="ddc71d28-3ecc-41fb-b2ca-5bdf61bf312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78275-CAB9-4E1C-89E7-2E1A743741BA}">
  <ds:schemaRefs>
    <ds:schemaRef ds:uri="3d29d6ce-5b6c-4c31-952b-d83646721db7"/>
    <ds:schemaRef ds:uri="ddc71d28-3ecc-41fb-b2ca-5bdf61bf31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B4CDE3-3C36-4E4B-8A89-0FD65B1818FE}">
  <ds:schemaRefs>
    <ds:schemaRef ds:uri="ddc71d28-3ecc-41fb-b2ca-5bdf61bf312e"/>
    <ds:schemaRef ds:uri="http://purl.org/dc/elements/1.1/"/>
    <ds:schemaRef ds:uri="3d29d6ce-5b6c-4c31-952b-d83646721db7"/>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9BF4705-2C7F-40B8-9EC2-13C8118CE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CCTL Slides Theme</Template>
  <TotalTime>13</TotalTime>
  <Words>3332</Words>
  <Application>Microsoft Office PowerPoint</Application>
  <PresentationFormat>Widescreen</PresentationFormat>
  <Paragraphs>278</Paragraphs>
  <Slides>32</Slides>
  <Notes>32</Notes>
  <HiddenSlides>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Arial,Sans-Serif</vt:lpstr>
      <vt:lpstr>Gotham A</vt:lpstr>
      <vt:lpstr>Helvetica Neue</vt:lpstr>
      <vt:lpstr>Arial</vt:lpstr>
      <vt:lpstr>Arial Nova</vt:lpstr>
      <vt:lpstr>Calibri</vt:lpstr>
      <vt:lpstr>Calibri Light</vt:lpstr>
      <vt:lpstr>Sabon</vt:lpstr>
      <vt:lpstr>Wingdings</vt:lpstr>
      <vt:lpstr>CCTL Slides Theme</vt:lpstr>
      <vt:lpstr>Office Theme</vt:lpstr>
      <vt:lpstr>Annual Meeting for Directors of Teaching &amp; Senior Tutors</vt:lpstr>
      <vt:lpstr>PowerPoint Presentation</vt:lpstr>
      <vt:lpstr>Panel: Plans and priorities for the coming year</vt:lpstr>
      <vt:lpstr>Addressing inequities in on-course educational experiences and outcomes</vt:lpstr>
      <vt:lpstr>Causes of differential outcomes: for types of explanatory factors</vt:lpstr>
      <vt:lpstr>PowerPoint Presentation</vt:lpstr>
      <vt:lpstr>PowerPoint Presentation</vt:lpstr>
      <vt:lpstr>Perspectives from Engineering</vt:lpstr>
      <vt:lpstr>Engineering Tripos Part I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undergraduate Engineering students’ learning experiences of  Part 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Table-based discussions</vt:lpstr>
      <vt:lpstr>PowerPoint Presentation</vt:lpstr>
      <vt:lpstr>PowerPoint Presentation</vt:lpstr>
      <vt:lpstr>‘equality of opportunity risks’</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Presentations</dc:title>
  <dc:creator>Ruth Laing</dc:creator>
  <cp:lastModifiedBy>Ruth Laing</cp:lastModifiedBy>
  <cp:revision>416</cp:revision>
  <cp:lastPrinted>2023-09-19T17:11:42Z</cp:lastPrinted>
  <dcterms:created xsi:type="dcterms:W3CDTF">2022-10-27T10:21:30Z</dcterms:created>
  <dcterms:modified xsi:type="dcterms:W3CDTF">2023-09-28T10:21:27Z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0x010100B937B10A22284F4C9622459E7F414D94</vt:lpwstr>
  </property>
  <property fmtid="{D5CDD505-2E9C-101B-9397-08002B2CF9AE}" pid="3" name="MediaServiceImageTags">
    <vt:lpwstr/>
  </property>
</Properties>
</file>