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2" r:id="rId5"/>
    <p:sldId id="256" r:id="rId6"/>
    <p:sldId id="257" r:id="rId7"/>
    <p:sldId id="258" r:id="rId8"/>
    <p:sldId id="259" r:id="rId9"/>
    <p:sldId id="260" r:id="rId10"/>
    <p:sldId id="261" r:id="rId11"/>
    <p:sldId id="263" r:id="rId12"/>
    <p:sldId id="264" r:id="rId13"/>
    <p:sldId id="265" r:id="rId14"/>
    <p:sldId id="266" r:id="rId15"/>
    <p:sldId id="267" r:id="rId16"/>
    <p:sldId id="268" r:id="rId17"/>
    <p:sldId id="269" r:id="rId18"/>
    <p:sldId id="275" r:id="rId19"/>
    <p:sldId id="272" r:id="rId20"/>
    <p:sldId id="273" r:id="rId21"/>
    <p:sldId id="274" r:id="rId22"/>
    <p:sldId id="271"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4BC2D91-1802-4DC9-9510-8ED5D5E6D254}">
          <p14:sldIdLst>
            <p14:sldId id="262"/>
            <p14:sldId id="256"/>
            <p14:sldId id="257"/>
            <p14:sldId id="258"/>
            <p14:sldId id="259"/>
            <p14:sldId id="260"/>
            <p14:sldId id="261"/>
            <p14:sldId id="263"/>
            <p14:sldId id="264"/>
            <p14:sldId id="265"/>
            <p14:sldId id="266"/>
            <p14:sldId id="267"/>
            <p14:sldId id="268"/>
            <p14:sldId id="269"/>
            <p14:sldId id="275"/>
            <p14:sldId id="272"/>
            <p14:sldId id="273"/>
            <p14:sldId id="274"/>
            <p14:sldId id="271"/>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0"/>
    <a:srgbClr val="050608"/>
    <a:srgbClr val="91B9A4"/>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95B6D-1D9D-4492-B7B4-7BC3BD84AA65}" v="21" dt="2021-06-29T14:35:25.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021" autoAdjust="0"/>
  </p:normalViewPr>
  <p:slideViewPr>
    <p:cSldViewPr snapToGrid="0">
      <p:cViewPr varScale="1">
        <p:scale>
          <a:sx n="93" d="100"/>
          <a:sy n="93" d="100"/>
        </p:scale>
        <p:origin x="12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Laing" userId="f6ce8c24-8471-4744-88d4-bdb3de203810" providerId="ADAL" clId="{16858762-6C4B-4F3C-B9B6-E1DEC032D0A6}"/>
    <pc:docChg chg="undo custSel addSld modSld">
      <pc:chgData name="Ruth Laing" userId="f6ce8c24-8471-4744-88d4-bdb3de203810" providerId="ADAL" clId="{16858762-6C4B-4F3C-B9B6-E1DEC032D0A6}" dt="2021-05-27T10:48:13.549" v="235" actId="1036"/>
      <pc:docMkLst>
        <pc:docMk/>
      </pc:docMkLst>
      <pc:sldChg chg="addSp modSp mod modNotesTx">
        <pc:chgData name="Ruth Laing" userId="f6ce8c24-8471-4744-88d4-bdb3de203810" providerId="ADAL" clId="{16858762-6C4B-4F3C-B9B6-E1DEC032D0A6}" dt="2021-05-27T10:43:11.333" v="47" actId="313"/>
        <pc:sldMkLst>
          <pc:docMk/>
          <pc:sldMk cId="2296748751" sldId="256"/>
        </pc:sldMkLst>
        <pc:spChg chg="add mod">
          <ac:chgData name="Ruth Laing" userId="f6ce8c24-8471-4744-88d4-bdb3de203810" providerId="ADAL" clId="{16858762-6C4B-4F3C-B9B6-E1DEC032D0A6}" dt="2021-05-27T10:42:01.896" v="26" actId="1076"/>
          <ac:spMkLst>
            <pc:docMk/>
            <pc:sldMk cId="2296748751" sldId="256"/>
            <ac:spMk id="2" creationId="{9DCEDC66-A011-41DF-9A33-71F8313AE8A5}"/>
          </ac:spMkLst>
        </pc:spChg>
        <pc:spChg chg="mod">
          <ac:chgData name="Ruth Laing" userId="f6ce8c24-8471-4744-88d4-bdb3de203810" providerId="ADAL" clId="{16858762-6C4B-4F3C-B9B6-E1DEC032D0A6}" dt="2021-05-27T10:42:01.896" v="26" actId="1076"/>
          <ac:spMkLst>
            <pc:docMk/>
            <pc:sldMk cId="2296748751" sldId="256"/>
            <ac:spMk id="4" creationId="{9AC08469-738B-4217-8563-D5C3B1E13928}"/>
          </ac:spMkLst>
        </pc:spChg>
        <pc:spChg chg="mod">
          <ac:chgData name="Ruth Laing" userId="f6ce8c24-8471-4744-88d4-bdb3de203810" providerId="ADAL" clId="{16858762-6C4B-4F3C-B9B6-E1DEC032D0A6}" dt="2021-05-27T10:41:50.565" v="25" actId="1076"/>
          <ac:spMkLst>
            <pc:docMk/>
            <pc:sldMk cId="2296748751" sldId="256"/>
            <ac:spMk id="9" creationId="{33FEACFB-6651-4F85-BD0D-2614BAC50583}"/>
          </ac:spMkLst>
        </pc:spChg>
      </pc:sldChg>
      <pc:sldChg chg="addSp delSp modSp add mod modNotesTx">
        <pc:chgData name="Ruth Laing" userId="f6ce8c24-8471-4744-88d4-bdb3de203810" providerId="ADAL" clId="{16858762-6C4B-4F3C-B9B6-E1DEC032D0A6}" dt="2021-05-27T10:48:13.549" v="235" actId="1036"/>
        <pc:sldMkLst>
          <pc:docMk/>
          <pc:sldMk cId="3673612285" sldId="257"/>
        </pc:sldMkLst>
        <pc:spChg chg="mod">
          <ac:chgData name="Ruth Laing" userId="f6ce8c24-8471-4744-88d4-bdb3de203810" providerId="ADAL" clId="{16858762-6C4B-4F3C-B9B6-E1DEC032D0A6}" dt="2021-05-27T10:46:44.719" v="226" actId="1076"/>
          <ac:spMkLst>
            <pc:docMk/>
            <pc:sldMk cId="3673612285" sldId="257"/>
            <ac:spMk id="2" creationId="{9DCEDC66-A011-41DF-9A33-71F8313AE8A5}"/>
          </ac:spMkLst>
        </pc:spChg>
        <pc:spChg chg="mod">
          <ac:chgData name="Ruth Laing" userId="f6ce8c24-8471-4744-88d4-bdb3de203810" providerId="ADAL" clId="{16858762-6C4B-4F3C-B9B6-E1DEC032D0A6}" dt="2021-05-27T10:46:44.719" v="226" actId="1076"/>
          <ac:spMkLst>
            <pc:docMk/>
            <pc:sldMk cId="3673612285" sldId="257"/>
            <ac:spMk id="4" creationId="{9AC08469-738B-4217-8563-D5C3B1E13928}"/>
          </ac:spMkLst>
        </pc:spChg>
        <pc:spChg chg="mod">
          <ac:chgData name="Ruth Laing" userId="f6ce8c24-8471-4744-88d4-bdb3de203810" providerId="ADAL" clId="{16858762-6C4B-4F3C-B9B6-E1DEC032D0A6}" dt="2021-05-27T10:46:44.719" v="226" actId="1076"/>
          <ac:spMkLst>
            <pc:docMk/>
            <pc:sldMk cId="3673612285" sldId="257"/>
            <ac:spMk id="9" creationId="{33FEACFB-6651-4F85-BD0D-2614BAC50583}"/>
          </ac:spMkLst>
        </pc:spChg>
        <pc:spChg chg="ord">
          <ac:chgData name="Ruth Laing" userId="f6ce8c24-8471-4744-88d4-bdb3de203810" providerId="ADAL" clId="{16858762-6C4B-4F3C-B9B6-E1DEC032D0A6}" dt="2021-05-27T10:47:03.183" v="230" actId="171"/>
          <ac:spMkLst>
            <pc:docMk/>
            <pc:sldMk cId="3673612285" sldId="257"/>
            <ac:spMk id="10" creationId="{5562A6CE-48AD-44F9-98C6-AF469B6B4C79}"/>
          </ac:spMkLst>
        </pc:spChg>
        <pc:picChg chg="add mod">
          <ac:chgData name="Ruth Laing" userId="f6ce8c24-8471-4744-88d4-bdb3de203810" providerId="ADAL" clId="{16858762-6C4B-4F3C-B9B6-E1DEC032D0A6}" dt="2021-05-27T10:47:21.144" v="234" actId="1076"/>
          <ac:picMkLst>
            <pc:docMk/>
            <pc:sldMk cId="3673612285" sldId="257"/>
            <ac:picMk id="5" creationId="{A75D9E15-567E-413B-AC9C-C574C957A187}"/>
          </ac:picMkLst>
        </pc:picChg>
        <pc:picChg chg="del">
          <ac:chgData name="Ruth Laing" userId="f6ce8c24-8471-4744-88d4-bdb3de203810" providerId="ADAL" clId="{16858762-6C4B-4F3C-B9B6-E1DEC032D0A6}" dt="2021-05-27T10:46:01.441" v="216" actId="478"/>
          <ac:picMkLst>
            <pc:docMk/>
            <pc:sldMk cId="3673612285" sldId="257"/>
            <ac:picMk id="8" creationId="{0C3CC6DD-684B-4536-8AD8-F2C4AA969B0C}"/>
          </ac:picMkLst>
        </pc:picChg>
        <pc:picChg chg="del mod">
          <ac:chgData name="Ruth Laing" userId="f6ce8c24-8471-4744-88d4-bdb3de203810" providerId="ADAL" clId="{16858762-6C4B-4F3C-B9B6-E1DEC032D0A6}" dt="2021-05-27T10:47:18.793" v="233" actId="478"/>
          <ac:picMkLst>
            <pc:docMk/>
            <pc:sldMk cId="3673612285" sldId="257"/>
            <ac:picMk id="12" creationId="{1B88A75C-2A6D-4A60-8891-2B1BD04A4882}"/>
          </ac:picMkLst>
        </pc:picChg>
        <pc:picChg chg="mod">
          <ac:chgData name="Ruth Laing" userId="f6ce8c24-8471-4744-88d4-bdb3de203810" providerId="ADAL" clId="{16858762-6C4B-4F3C-B9B6-E1DEC032D0A6}" dt="2021-05-27T10:48:13.549" v="235" actId="1036"/>
          <ac:picMkLst>
            <pc:docMk/>
            <pc:sldMk cId="3673612285" sldId="257"/>
            <ac:picMk id="14" creationId="{A6488163-8B7B-4C58-8B5F-848CBEC7E393}"/>
          </ac:picMkLst>
        </pc:picChg>
      </pc:sldChg>
    </pc:docChg>
  </pc:docChgLst>
  <pc:docChgLst>
    <pc:chgData name="Ruth Laing" userId="f6ce8c24-8471-4744-88d4-bdb3de203810" providerId="ADAL" clId="{9D605194-F421-4F00-813D-99A3B28E1637}"/>
    <pc:docChg chg="undo custSel addSld delSld modSld modMainMaster">
      <pc:chgData name="Ruth Laing" userId="f6ce8c24-8471-4744-88d4-bdb3de203810" providerId="ADAL" clId="{9D605194-F421-4F00-813D-99A3B28E1637}" dt="2021-06-14T21:57:59.938" v="3193" actId="1076"/>
      <pc:docMkLst>
        <pc:docMk/>
      </pc:docMkLst>
      <pc:sldChg chg="modSp mod setBg">
        <pc:chgData name="Ruth Laing" userId="f6ce8c24-8471-4744-88d4-bdb3de203810" providerId="ADAL" clId="{9D605194-F421-4F00-813D-99A3B28E1637}" dt="2021-06-14T17:25:45.678" v="1084" actId="207"/>
        <pc:sldMkLst>
          <pc:docMk/>
          <pc:sldMk cId="2296748751" sldId="256"/>
        </pc:sldMkLst>
        <pc:spChg chg="mod">
          <ac:chgData name="Ruth Laing" userId="f6ce8c24-8471-4744-88d4-bdb3de203810" providerId="ADAL" clId="{9D605194-F421-4F00-813D-99A3B28E1637}" dt="2021-06-14T17:25:45.678" v="1084" actId="207"/>
          <ac:spMkLst>
            <pc:docMk/>
            <pc:sldMk cId="2296748751" sldId="256"/>
            <ac:spMk id="10" creationId="{5562A6CE-48AD-44F9-98C6-AF469B6B4C79}"/>
          </ac:spMkLst>
        </pc:spChg>
      </pc:sldChg>
      <pc:sldChg chg="addSp delSp modSp mod">
        <pc:chgData name="Ruth Laing" userId="f6ce8c24-8471-4744-88d4-bdb3de203810" providerId="ADAL" clId="{9D605194-F421-4F00-813D-99A3B28E1637}" dt="2021-06-14T16:59:18.170" v="10" actId="478"/>
        <pc:sldMkLst>
          <pc:docMk/>
          <pc:sldMk cId="3673612285" sldId="257"/>
        </pc:sldMkLst>
        <pc:spChg chg="mod">
          <ac:chgData name="Ruth Laing" userId="f6ce8c24-8471-4744-88d4-bdb3de203810" providerId="ADAL" clId="{9D605194-F421-4F00-813D-99A3B28E1637}" dt="2021-06-14T16:54:05.517" v="1" actId="313"/>
          <ac:spMkLst>
            <pc:docMk/>
            <pc:sldMk cId="3673612285" sldId="257"/>
            <ac:spMk id="9" creationId="{33FEACFB-6651-4F85-BD0D-2614BAC50583}"/>
          </ac:spMkLst>
        </pc:spChg>
        <pc:picChg chg="del">
          <ac:chgData name="Ruth Laing" userId="f6ce8c24-8471-4744-88d4-bdb3de203810" providerId="ADAL" clId="{9D605194-F421-4F00-813D-99A3B28E1637}" dt="2021-06-14T16:59:18.170" v="10" actId="478"/>
          <ac:picMkLst>
            <pc:docMk/>
            <pc:sldMk cId="3673612285" sldId="257"/>
            <ac:picMk id="5" creationId="{A75D9E15-567E-413B-AC9C-C574C957A187}"/>
          </ac:picMkLst>
        </pc:picChg>
        <pc:picChg chg="add del mod ord">
          <ac:chgData name="Ruth Laing" userId="f6ce8c24-8471-4744-88d4-bdb3de203810" providerId="ADAL" clId="{9D605194-F421-4F00-813D-99A3B28E1637}" dt="2021-06-14T16:59:16.672" v="9" actId="171"/>
          <ac:picMkLst>
            <pc:docMk/>
            <pc:sldMk cId="3673612285" sldId="257"/>
            <ac:picMk id="6" creationId="{79B334FB-3E4A-4230-B63A-D890DF2A80E0}"/>
          </ac:picMkLst>
        </pc:picChg>
      </pc:sldChg>
      <pc:sldChg chg="addSp delSp modSp add mod modNotesTx">
        <pc:chgData name="Ruth Laing" userId="f6ce8c24-8471-4744-88d4-bdb3de203810" providerId="ADAL" clId="{9D605194-F421-4F00-813D-99A3B28E1637}" dt="2021-06-14T17:17:11.146" v="532" actId="20577"/>
        <pc:sldMkLst>
          <pc:docMk/>
          <pc:sldMk cId="1351349868" sldId="258"/>
        </pc:sldMkLst>
        <pc:spChg chg="mod">
          <ac:chgData name="Ruth Laing" userId="f6ce8c24-8471-4744-88d4-bdb3de203810" providerId="ADAL" clId="{9D605194-F421-4F00-813D-99A3B28E1637}" dt="2021-06-14T17:05:10.031" v="78" actId="20577"/>
          <ac:spMkLst>
            <pc:docMk/>
            <pc:sldMk cId="1351349868" sldId="258"/>
            <ac:spMk id="2" creationId="{9DCEDC66-A011-41DF-9A33-71F8313AE8A5}"/>
          </ac:spMkLst>
        </pc:spChg>
        <pc:spChg chg="mod">
          <ac:chgData name="Ruth Laing" userId="f6ce8c24-8471-4744-88d4-bdb3de203810" providerId="ADAL" clId="{9D605194-F421-4F00-813D-99A3B28E1637}" dt="2021-06-14T17:00:24.003" v="32" actId="20577"/>
          <ac:spMkLst>
            <pc:docMk/>
            <pc:sldMk cId="1351349868" sldId="258"/>
            <ac:spMk id="4" creationId="{9AC08469-738B-4217-8563-D5C3B1E13928}"/>
          </ac:spMkLst>
        </pc:spChg>
        <pc:spChg chg="mod">
          <ac:chgData name="Ruth Laing" userId="f6ce8c24-8471-4744-88d4-bdb3de203810" providerId="ADAL" clId="{9D605194-F421-4F00-813D-99A3B28E1637}" dt="2021-06-14T17:07:14.018" v="218" actId="20577"/>
          <ac:spMkLst>
            <pc:docMk/>
            <pc:sldMk cId="1351349868" sldId="258"/>
            <ac:spMk id="9" creationId="{33FEACFB-6651-4F85-BD0D-2614BAC50583}"/>
          </ac:spMkLst>
        </pc:spChg>
        <pc:picChg chg="add mod ord">
          <ac:chgData name="Ruth Laing" userId="f6ce8c24-8471-4744-88d4-bdb3de203810" providerId="ADAL" clId="{9D605194-F421-4F00-813D-99A3B28E1637}" dt="2021-06-14T17:05:39.763" v="89" actId="171"/>
          <ac:picMkLst>
            <pc:docMk/>
            <pc:sldMk cId="1351349868" sldId="258"/>
            <ac:picMk id="5" creationId="{45BFAE24-372E-443C-BBBF-6BD7DE27E767}"/>
          </ac:picMkLst>
        </pc:picChg>
        <pc:picChg chg="del">
          <ac:chgData name="Ruth Laing" userId="f6ce8c24-8471-4744-88d4-bdb3de203810" providerId="ADAL" clId="{9D605194-F421-4F00-813D-99A3B28E1637}" dt="2021-06-14T17:05:42.174" v="90" actId="478"/>
          <ac:picMkLst>
            <pc:docMk/>
            <pc:sldMk cId="1351349868" sldId="258"/>
            <ac:picMk id="8" creationId="{0C3CC6DD-684B-4536-8AD8-F2C4AA969B0C}"/>
          </ac:picMkLst>
        </pc:picChg>
      </pc:sldChg>
      <pc:sldChg chg="addSp delSp modSp add mod modNotesTx">
        <pc:chgData name="Ruth Laing" userId="f6ce8c24-8471-4744-88d4-bdb3de203810" providerId="ADAL" clId="{9D605194-F421-4F00-813D-99A3B28E1637}" dt="2021-06-14T17:15:23.384" v="468" actId="313"/>
        <pc:sldMkLst>
          <pc:docMk/>
          <pc:sldMk cId="3574511108" sldId="259"/>
        </pc:sldMkLst>
        <pc:spChg chg="mod">
          <ac:chgData name="Ruth Laing" userId="f6ce8c24-8471-4744-88d4-bdb3de203810" providerId="ADAL" clId="{9D605194-F421-4F00-813D-99A3B28E1637}" dt="2021-06-14T17:12:34.091" v="289" actId="20577"/>
          <ac:spMkLst>
            <pc:docMk/>
            <pc:sldMk cId="3574511108" sldId="259"/>
            <ac:spMk id="2" creationId="{9DCEDC66-A011-41DF-9A33-71F8313AE8A5}"/>
          </ac:spMkLst>
        </pc:spChg>
        <pc:spChg chg="mod">
          <ac:chgData name="Ruth Laing" userId="f6ce8c24-8471-4744-88d4-bdb3de203810" providerId="ADAL" clId="{9D605194-F421-4F00-813D-99A3B28E1637}" dt="2021-06-14T17:12:19.211" v="238" actId="20577"/>
          <ac:spMkLst>
            <pc:docMk/>
            <pc:sldMk cId="3574511108" sldId="259"/>
            <ac:spMk id="4" creationId="{9AC08469-738B-4217-8563-D5C3B1E13928}"/>
          </ac:spMkLst>
        </pc:spChg>
        <pc:spChg chg="mod">
          <ac:chgData name="Ruth Laing" userId="f6ce8c24-8471-4744-88d4-bdb3de203810" providerId="ADAL" clId="{9D605194-F421-4F00-813D-99A3B28E1637}" dt="2021-06-14T17:13:28.854" v="427" actId="20577"/>
          <ac:spMkLst>
            <pc:docMk/>
            <pc:sldMk cId="3574511108" sldId="259"/>
            <ac:spMk id="9" creationId="{33FEACFB-6651-4F85-BD0D-2614BAC50583}"/>
          </ac:spMkLst>
        </pc:spChg>
        <pc:picChg chg="add mod ord">
          <ac:chgData name="Ruth Laing" userId="f6ce8c24-8471-4744-88d4-bdb3de203810" providerId="ADAL" clId="{9D605194-F421-4F00-813D-99A3B28E1637}" dt="2021-06-14T17:12:08.391" v="225" actId="171"/>
          <ac:picMkLst>
            <pc:docMk/>
            <pc:sldMk cId="3574511108" sldId="259"/>
            <ac:picMk id="5" creationId="{D45605AF-B0F0-4A67-87B5-1BBDC4616EAA}"/>
          </ac:picMkLst>
        </pc:picChg>
        <pc:picChg chg="del">
          <ac:chgData name="Ruth Laing" userId="f6ce8c24-8471-4744-88d4-bdb3de203810" providerId="ADAL" clId="{9D605194-F421-4F00-813D-99A3B28E1637}" dt="2021-06-14T17:12:10.251" v="226" actId="478"/>
          <ac:picMkLst>
            <pc:docMk/>
            <pc:sldMk cId="3574511108" sldId="259"/>
            <ac:picMk id="6" creationId="{79B334FB-3E4A-4230-B63A-D890DF2A80E0}"/>
          </ac:picMkLst>
        </pc:picChg>
      </pc:sldChg>
      <pc:sldChg chg="addSp delSp modSp add mod modNotesTx">
        <pc:chgData name="Ruth Laing" userId="f6ce8c24-8471-4744-88d4-bdb3de203810" providerId="ADAL" clId="{9D605194-F421-4F00-813D-99A3B28E1637}" dt="2021-06-14T17:19:49.386" v="820" actId="20577"/>
        <pc:sldMkLst>
          <pc:docMk/>
          <pc:sldMk cId="740018533" sldId="260"/>
        </pc:sldMkLst>
        <pc:spChg chg="mod">
          <ac:chgData name="Ruth Laing" userId="f6ce8c24-8471-4744-88d4-bdb3de203810" providerId="ADAL" clId="{9D605194-F421-4F00-813D-99A3B28E1637}" dt="2021-06-14T17:16:46.506" v="526" actId="20577"/>
          <ac:spMkLst>
            <pc:docMk/>
            <pc:sldMk cId="740018533" sldId="260"/>
            <ac:spMk id="2" creationId="{9DCEDC66-A011-41DF-9A33-71F8313AE8A5}"/>
          </ac:spMkLst>
        </pc:spChg>
        <pc:spChg chg="mod">
          <ac:chgData name="Ruth Laing" userId="f6ce8c24-8471-4744-88d4-bdb3de203810" providerId="ADAL" clId="{9D605194-F421-4F00-813D-99A3B28E1637}" dt="2021-06-14T17:16:33.055" v="487" actId="20577"/>
          <ac:spMkLst>
            <pc:docMk/>
            <pc:sldMk cId="740018533" sldId="260"/>
            <ac:spMk id="4" creationId="{9AC08469-738B-4217-8563-D5C3B1E13928}"/>
          </ac:spMkLst>
        </pc:spChg>
        <pc:spChg chg="mod">
          <ac:chgData name="Ruth Laing" userId="f6ce8c24-8471-4744-88d4-bdb3de203810" providerId="ADAL" clId="{9D605194-F421-4F00-813D-99A3B28E1637}" dt="2021-06-14T17:19:49.386" v="820" actId="20577"/>
          <ac:spMkLst>
            <pc:docMk/>
            <pc:sldMk cId="740018533" sldId="260"/>
            <ac:spMk id="9" creationId="{33FEACFB-6651-4F85-BD0D-2614BAC50583}"/>
          </ac:spMkLst>
        </pc:spChg>
        <pc:picChg chg="del">
          <ac:chgData name="Ruth Laing" userId="f6ce8c24-8471-4744-88d4-bdb3de203810" providerId="ADAL" clId="{9D605194-F421-4F00-813D-99A3B28E1637}" dt="2021-06-14T17:17:31.122" v="541" actId="478"/>
          <ac:picMkLst>
            <pc:docMk/>
            <pc:sldMk cId="740018533" sldId="260"/>
            <ac:picMk id="5" creationId="{45BFAE24-372E-443C-BBBF-6BD7DE27E767}"/>
          </ac:picMkLst>
        </pc:picChg>
        <pc:picChg chg="add mod ord">
          <ac:chgData name="Ruth Laing" userId="f6ce8c24-8471-4744-88d4-bdb3de203810" providerId="ADAL" clId="{9D605194-F421-4F00-813D-99A3B28E1637}" dt="2021-06-14T17:17:29.387" v="540" actId="171"/>
          <ac:picMkLst>
            <pc:docMk/>
            <pc:sldMk cId="740018533" sldId="260"/>
            <ac:picMk id="6" creationId="{87DF40A3-318F-4308-B6CA-1C798DD21497}"/>
          </ac:picMkLst>
        </pc:picChg>
      </pc:sldChg>
      <pc:sldChg chg="addSp delSp modSp add mod modNotesTx">
        <pc:chgData name="Ruth Laing" userId="f6ce8c24-8471-4744-88d4-bdb3de203810" providerId="ADAL" clId="{9D605194-F421-4F00-813D-99A3B28E1637}" dt="2021-06-14T17:22:33.807" v="1029" actId="20577"/>
        <pc:sldMkLst>
          <pc:docMk/>
          <pc:sldMk cId="4164232097" sldId="261"/>
        </pc:sldMkLst>
        <pc:spChg chg="mod">
          <ac:chgData name="Ruth Laing" userId="f6ce8c24-8471-4744-88d4-bdb3de203810" providerId="ADAL" clId="{9D605194-F421-4F00-813D-99A3B28E1637}" dt="2021-06-14T17:20:34.423" v="882" actId="20577"/>
          <ac:spMkLst>
            <pc:docMk/>
            <pc:sldMk cId="4164232097" sldId="261"/>
            <ac:spMk id="2" creationId="{9DCEDC66-A011-41DF-9A33-71F8313AE8A5}"/>
          </ac:spMkLst>
        </pc:spChg>
        <pc:spChg chg="mod">
          <ac:chgData name="Ruth Laing" userId="f6ce8c24-8471-4744-88d4-bdb3de203810" providerId="ADAL" clId="{9D605194-F421-4F00-813D-99A3B28E1637}" dt="2021-06-14T17:20:27.231" v="849" actId="20577"/>
          <ac:spMkLst>
            <pc:docMk/>
            <pc:sldMk cId="4164232097" sldId="261"/>
            <ac:spMk id="4" creationId="{9AC08469-738B-4217-8563-D5C3B1E13928}"/>
          </ac:spMkLst>
        </pc:spChg>
        <pc:spChg chg="mod">
          <ac:chgData name="Ruth Laing" userId="f6ce8c24-8471-4744-88d4-bdb3de203810" providerId="ADAL" clId="{9D605194-F421-4F00-813D-99A3B28E1637}" dt="2021-06-14T17:22:33.807" v="1029" actId="20577"/>
          <ac:spMkLst>
            <pc:docMk/>
            <pc:sldMk cId="4164232097" sldId="261"/>
            <ac:spMk id="9" creationId="{33FEACFB-6651-4F85-BD0D-2614BAC50583}"/>
          </ac:spMkLst>
        </pc:spChg>
        <pc:picChg chg="del">
          <ac:chgData name="Ruth Laing" userId="f6ce8c24-8471-4744-88d4-bdb3de203810" providerId="ADAL" clId="{9D605194-F421-4F00-813D-99A3B28E1637}" dt="2021-06-14T17:20:54.902" v="888" actId="478"/>
          <ac:picMkLst>
            <pc:docMk/>
            <pc:sldMk cId="4164232097" sldId="261"/>
            <ac:picMk id="5" creationId="{D45605AF-B0F0-4A67-87B5-1BBDC4616EAA}"/>
          </ac:picMkLst>
        </pc:picChg>
        <pc:picChg chg="add mod ord">
          <ac:chgData name="Ruth Laing" userId="f6ce8c24-8471-4744-88d4-bdb3de203810" providerId="ADAL" clId="{9D605194-F421-4F00-813D-99A3B28E1637}" dt="2021-06-14T17:20:53.299" v="887" actId="171"/>
          <ac:picMkLst>
            <pc:docMk/>
            <pc:sldMk cId="4164232097" sldId="261"/>
            <ac:picMk id="6" creationId="{3F3A0028-3BB9-40BA-929C-B92E2FCC802C}"/>
          </ac:picMkLst>
        </pc:picChg>
      </pc:sldChg>
      <pc:sldChg chg="modSp mod">
        <pc:chgData name="Ruth Laing" userId="f6ce8c24-8471-4744-88d4-bdb3de203810" providerId="ADAL" clId="{9D605194-F421-4F00-813D-99A3B28E1637}" dt="2021-06-14T17:25:57.258" v="1085" actId="207"/>
        <pc:sldMkLst>
          <pc:docMk/>
          <pc:sldMk cId="1766223414" sldId="262"/>
        </pc:sldMkLst>
        <pc:spChg chg="mod">
          <ac:chgData name="Ruth Laing" userId="f6ce8c24-8471-4744-88d4-bdb3de203810" providerId="ADAL" clId="{9D605194-F421-4F00-813D-99A3B28E1637}" dt="2021-06-14T17:25:57.258" v="1085" actId="207"/>
          <ac:spMkLst>
            <pc:docMk/>
            <pc:sldMk cId="1766223414" sldId="262"/>
            <ac:spMk id="2" creationId="{00000000-0000-0000-0000-000000000000}"/>
          </ac:spMkLst>
        </pc:spChg>
        <pc:spChg chg="mod">
          <ac:chgData name="Ruth Laing" userId="f6ce8c24-8471-4744-88d4-bdb3de203810" providerId="ADAL" clId="{9D605194-F421-4F00-813D-99A3B28E1637}" dt="2021-06-14T17:25:01.497" v="1073" actId="404"/>
          <ac:spMkLst>
            <pc:docMk/>
            <pc:sldMk cId="1766223414" sldId="262"/>
            <ac:spMk id="7" creationId="{00000000-0000-0000-0000-000000000000}"/>
          </ac:spMkLst>
        </pc:spChg>
        <pc:picChg chg="mod">
          <ac:chgData name="Ruth Laing" userId="f6ce8c24-8471-4744-88d4-bdb3de203810" providerId="ADAL" clId="{9D605194-F421-4F00-813D-99A3B28E1637}" dt="2021-06-14T17:25:23.882" v="1079" actId="1035"/>
          <ac:picMkLst>
            <pc:docMk/>
            <pc:sldMk cId="1766223414" sldId="262"/>
            <ac:picMk id="6" creationId="{699AE6AE-8FC7-4F70-A1D1-729493D6C2B6}"/>
          </ac:picMkLst>
        </pc:picChg>
      </pc:sldChg>
      <pc:sldChg chg="addSp delSp modSp add mod modNotesTx">
        <pc:chgData name="Ruth Laing" userId="f6ce8c24-8471-4744-88d4-bdb3de203810" providerId="ADAL" clId="{9D605194-F421-4F00-813D-99A3B28E1637}" dt="2021-06-14T21:21:53.439" v="1425" actId="20577"/>
        <pc:sldMkLst>
          <pc:docMk/>
          <pc:sldMk cId="1860777113" sldId="263"/>
        </pc:sldMkLst>
        <pc:spChg chg="mod">
          <ac:chgData name="Ruth Laing" userId="f6ce8c24-8471-4744-88d4-bdb3de203810" providerId="ADAL" clId="{9D605194-F421-4F00-813D-99A3B28E1637}" dt="2021-06-14T21:18:38.335" v="1111" actId="20577"/>
          <ac:spMkLst>
            <pc:docMk/>
            <pc:sldMk cId="1860777113" sldId="263"/>
            <ac:spMk id="2" creationId="{9DCEDC66-A011-41DF-9A33-71F8313AE8A5}"/>
          </ac:spMkLst>
        </pc:spChg>
        <pc:spChg chg="mod">
          <ac:chgData name="Ruth Laing" userId="f6ce8c24-8471-4744-88d4-bdb3de203810" providerId="ADAL" clId="{9D605194-F421-4F00-813D-99A3B28E1637}" dt="2021-06-14T21:18:23.955" v="1101" actId="20577"/>
          <ac:spMkLst>
            <pc:docMk/>
            <pc:sldMk cId="1860777113" sldId="263"/>
            <ac:spMk id="4" creationId="{9AC08469-738B-4217-8563-D5C3B1E13928}"/>
          </ac:spMkLst>
        </pc:spChg>
        <pc:spChg chg="mod">
          <ac:chgData name="Ruth Laing" userId="f6ce8c24-8471-4744-88d4-bdb3de203810" providerId="ADAL" clId="{9D605194-F421-4F00-813D-99A3B28E1637}" dt="2021-06-14T21:21:53.439" v="1425" actId="20577"/>
          <ac:spMkLst>
            <pc:docMk/>
            <pc:sldMk cId="1860777113" sldId="263"/>
            <ac:spMk id="9" creationId="{33FEACFB-6651-4F85-BD0D-2614BAC50583}"/>
          </ac:spMkLst>
        </pc:spChg>
        <pc:picChg chg="add mod ord">
          <ac:chgData name="Ruth Laing" userId="f6ce8c24-8471-4744-88d4-bdb3de203810" providerId="ADAL" clId="{9D605194-F421-4F00-813D-99A3B28E1637}" dt="2021-06-14T21:19:06.539" v="1122" actId="14100"/>
          <ac:picMkLst>
            <pc:docMk/>
            <pc:sldMk cId="1860777113" sldId="263"/>
            <ac:picMk id="5" creationId="{1A401AC4-BFEF-4C3C-9216-8B2D3244CE23}"/>
          </ac:picMkLst>
        </pc:picChg>
        <pc:picChg chg="del">
          <ac:chgData name="Ruth Laing" userId="f6ce8c24-8471-4744-88d4-bdb3de203810" providerId="ADAL" clId="{9D605194-F421-4F00-813D-99A3B28E1637}" dt="2021-06-14T21:19:01.189" v="1121" actId="478"/>
          <ac:picMkLst>
            <pc:docMk/>
            <pc:sldMk cId="1860777113" sldId="263"/>
            <ac:picMk id="6" creationId="{87DF40A3-318F-4308-B6CA-1C798DD21497}"/>
          </ac:picMkLst>
        </pc:picChg>
      </pc:sldChg>
      <pc:sldChg chg="addSp delSp modSp add mod modNotesTx">
        <pc:chgData name="Ruth Laing" userId="f6ce8c24-8471-4744-88d4-bdb3de203810" providerId="ADAL" clId="{9D605194-F421-4F00-813D-99A3B28E1637}" dt="2021-06-14T21:25:28.843" v="1659" actId="20577"/>
        <pc:sldMkLst>
          <pc:docMk/>
          <pc:sldMk cId="735127355" sldId="264"/>
        </pc:sldMkLst>
        <pc:spChg chg="mod">
          <ac:chgData name="Ruth Laing" userId="f6ce8c24-8471-4744-88d4-bdb3de203810" providerId="ADAL" clId="{9D605194-F421-4F00-813D-99A3B28E1637}" dt="2021-06-14T21:22:33.415" v="1482" actId="20577"/>
          <ac:spMkLst>
            <pc:docMk/>
            <pc:sldMk cId="735127355" sldId="264"/>
            <ac:spMk id="2" creationId="{9DCEDC66-A011-41DF-9A33-71F8313AE8A5}"/>
          </ac:spMkLst>
        </pc:spChg>
        <pc:spChg chg="mod">
          <ac:chgData name="Ruth Laing" userId="f6ce8c24-8471-4744-88d4-bdb3de203810" providerId="ADAL" clId="{9D605194-F421-4F00-813D-99A3B28E1637}" dt="2021-06-14T21:22:21.138" v="1444" actId="20577"/>
          <ac:spMkLst>
            <pc:docMk/>
            <pc:sldMk cId="735127355" sldId="264"/>
            <ac:spMk id="4" creationId="{9AC08469-738B-4217-8563-D5C3B1E13928}"/>
          </ac:spMkLst>
        </pc:spChg>
        <pc:spChg chg="mod">
          <ac:chgData name="Ruth Laing" userId="f6ce8c24-8471-4744-88d4-bdb3de203810" providerId="ADAL" clId="{9D605194-F421-4F00-813D-99A3B28E1637}" dt="2021-06-14T21:25:28.843" v="1659" actId="20577"/>
          <ac:spMkLst>
            <pc:docMk/>
            <pc:sldMk cId="735127355" sldId="264"/>
            <ac:spMk id="9" creationId="{33FEACFB-6651-4F85-BD0D-2614BAC50583}"/>
          </ac:spMkLst>
        </pc:spChg>
        <pc:picChg chg="add mod ord">
          <ac:chgData name="Ruth Laing" userId="f6ce8c24-8471-4744-88d4-bdb3de203810" providerId="ADAL" clId="{9D605194-F421-4F00-813D-99A3B28E1637}" dt="2021-06-14T21:23:52.604" v="1506" actId="171"/>
          <ac:picMkLst>
            <pc:docMk/>
            <pc:sldMk cId="735127355" sldId="264"/>
            <ac:picMk id="5" creationId="{A3EFA909-4D8C-4321-A391-125F12AF0014}"/>
          </ac:picMkLst>
        </pc:picChg>
        <pc:picChg chg="del">
          <ac:chgData name="Ruth Laing" userId="f6ce8c24-8471-4744-88d4-bdb3de203810" providerId="ADAL" clId="{9D605194-F421-4F00-813D-99A3B28E1637}" dt="2021-06-14T21:23:54.077" v="1507" actId="478"/>
          <ac:picMkLst>
            <pc:docMk/>
            <pc:sldMk cId="735127355" sldId="264"/>
            <ac:picMk id="6" creationId="{3F3A0028-3BB9-40BA-929C-B92E2FCC802C}"/>
          </ac:picMkLst>
        </pc:picChg>
      </pc:sldChg>
      <pc:sldChg chg="addSp delSp modSp add mod modNotesTx">
        <pc:chgData name="Ruth Laing" userId="f6ce8c24-8471-4744-88d4-bdb3de203810" providerId="ADAL" clId="{9D605194-F421-4F00-813D-99A3B28E1637}" dt="2021-06-14T21:29:16.479" v="1855" actId="20577"/>
        <pc:sldMkLst>
          <pc:docMk/>
          <pc:sldMk cId="1812333213" sldId="265"/>
        </pc:sldMkLst>
        <pc:spChg chg="mod">
          <ac:chgData name="Ruth Laing" userId="f6ce8c24-8471-4744-88d4-bdb3de203810" providerId="ADAL" clId="{9D605194-F421-4F00-813D-99A3B28E1637}" dt="2021-06-14T21:26:16.149" v="1710" actId="20577"/>
          <ac:spMkLst>
            <pc:docMk/>
            <pc:sldMk cId="1812333213" sldId="265"/>
            <ac:spMk id="2" creationId="{9DCEDC66-A011-41DF-9A33-71F8313AE8A5}"/>
          </ac:spMkLst>
        </pc:spChg>
        <pc:spChg chg="mod">
          <ac:chgData name="Ruth Laing" userId="f6ce8c24-8471-4744-88d4-bdb3de203810" providerId="ADAL" clId="{9D605194-F421-4F00-813D-99A3B28E1637}" dt="2021-06-14T21:26:04.303" v="1674" actId="20577"/>
          <ac:spMkLst>
            <pc:docMk/>
            <pc:sldMk cId="1812333213" sldId="265"/>
            <ac:spMk id="4" creationId="{9AC08469-738B-4217-8563-D5C3B1E13928}"/>
          </ac:spMkLst>
        </pc:spChg>
        <pc:spChg chg="mod">
          <ac:chgData name="Ruth Laing" userId="f6ce8c24-8471-4744-88d4-bdb3de203810" providerId="ADAL" clId="{9D605194-F421-4F00-813D-99A3B28E1637}" dt="2021-06-14T21:29:16.479" v="1855" actId="20577"/>
          <ac:spMkLst>
            <pc:docMk/>
            <pc:sldMk cId="1812333213" sldId="265"/>
            <ac:spMk id="9" creationId="{33FEACFB-6651-4F85-BD0D-2614BAC50583}"/>
          </ac:spMkLst>
        </pc:spChg>
        <pc:picChg chg="del mod">
          <ac:chgData name="Ruth Laing" userId="f6ce8c24-8471-4744-88d4-bdb3de203810" providerId="ADAL" clId="{9D605194-F421-4F00-813D-99A3B28E1637}" dt="2021-06-14T21:28:13.172" v="1720" actId="478"/>
          <ac:picMkLst>
            <pc:docMk/>
            <pc:sldMk cId="1812333213" sldId="265"/>
            <ac:picMk id="5" creationId="{1A401AC4-BFEF-4C3C-9216-8B2D3244CE23}"/>
          </ac:picMkLst>
        </pc:picChg>
        <pc:picChg chg="add mod ord">
          <ac:chgData name="Ruth Laing" userId="f6ce8c24-8471-4744-88d4-bdb3de203810" providerId="ADAL" clId="{9D605194-F421-4F00-813D-99A3B28E1637}" dt="2021-06-14T21:28:11.635" v="1719" actId="171"/>
          <ac:picMkLst>
            <pc:docMk/>
            <pc:sldMk cId="1812333213" sldId="265"/>
            <ac:picMk id="6" creationId="{C7C566A9-8408-4104-90FD-274701E872B2}"/>
          </ac:picMkLst>
        </pc:picChg>
      </pc:sldChg>
      <pc:sldChg chg="addSp delSp modSp add mod modNotesTx">
        <pc:chgData name="Ruth Laing" userId="f6ce8c24-8471-4744-88d4-bdb3de203810" providerId="ADAL" clId="{9D605194-F421-4F00-813D-99A3B28E1637}" dt="2021-06-14T21:33:22.713" v="2158" actId="20577"/>
        <pc:sldMkLst>
          <pc:docMk/>
          <pc:sldMk cId="3023633026" sldId="266"/>
        </pc:sldMkLst>
        <pc:spChg chg="mod">
          <ac:chgData name="Ruth Laing" userId="f6ce8c24-8471-4744-88d4-bdb3de203810" providerId="ADAL" clId="{9D605194-F421-4F00-813D-99A3B28E1637}" dt="2021-06-14T21:30:12.838" v="1921" actId="20577"/>
          <ac:spMkLst>
            <pc:docMk/>
            <pc:sldMk cId="3023633026" sldId="266"/>
            <ac:spMk id="2" creationId="{9DCEDC66-A011-41DF-9A33-71F8313AE8A5}"/>
          </ac:spMkLst>
        </pc:spChg>
        <pc:spChg chg="mod">
          <ac:chgData name="Ruth Laing" userId="f6ce8c24-8471-4744-88d4-bdb3de203810" providerId="ADAL" clId="{9D605194-F421-4F00-813D-99A3B28E1637}" dt="2021-06-14T21:29:52.871" v="1868" actId="20577"/>
          <ac:spMkLst>
            <pc:docMk/>
            <pc:sldMk cId="3023633026" sldId="266"/>
            <ac:spMk id="4" creationId="{9AC08469-738B-4217-8563-D5C3B1E13928}"/>
          </ac:spMkLst>
        </pc:spChg>
        <pc:spChg chg="mod">
          <ac:chgData name="Ruth Laing" userId="f6ce8c24-8471-4744-88d4-bdb3de203810" providerId="ADAL" clId="{9D605194-F421-4F00-813D-99A3B28E1637}" dt="2021-06-14T21:33:22.713" v="2158" actId="20577"/>
          <ac:spMkLst>
            <pc:docMk/>
            <pc:sldMk cId="3023633026" sldId="266"/>
            <ac:spMk id="9" creationId="{33FEACFB-6651-4F85-BD0D-2614BAC50583}"/>
          </ac:spMkLst>
        </pc:spChg>
        <pc:picChg chg="del">
          <ac:chgData name="Ruth Laing" userId="f6ce8c24-8471-4744-88d4-bdb3de203810" providerId="ADAL" clId="{9D605194-F421-4F00-813D-99A3B28E1637}" dt="2021-06-14T21:30:54.952" v="1931" actId="478"/>
          <ac:picMkLst>
            <pc:docMk/>
            <pc:sldMk cId="3023633026" sldId="266"/>
            <ac:picMk id="5" creationId="{A3EFA909-4D8C-4321-A391-125F12AF0014}"/>
          </ac:picMkLst>
        </pc:picChg>
        <pc:picChg chg="add mod ord">
          <ac:chgData name="Ruth Laing" userId="f6ce8c24-8471-4744-88d4-bdb3de203810" providerId="ADAL" clId="{9D605194-F421-4F00-813D-99A3B28E1637}" dt="2021-06-14T21:30:53.477" v="1930" actId="171"/>
          <ac:picMkLst>
            <pc:docMk/>
            <pc:sldMk cId="3023633026" sldId="266"/>
            <ac:picMk id="6" creationId="{071BA8B8-2CE3-4193-901C-5CB52185BD66}"/>
          </ac:picMkLst>
        </pc:picChg>
      </pc:sldChg>
      <pc:sldChg chg="addSp delSp modSp add mod modNotesTx">
        <pc:chgData name="Ruth Laing" userId="f6ce8c24-8471-4744-88d4-bdb3de203810" providerId="ADAL" clId="{9D605194-F421-4F00-813D-99A3B28E1637}" dt="2021-06-14T21:35:39.315" v="2364" actId="20577"/>
        <pc:sldMkLst>
          <pc:docMk/>
          <pc:sldMk cId="1790913836" sldId="267"/>
        </pc:sldMkLst>
        <pc:spChg chg="mod">
          <ac:chgData name="Ruth Laing" userId="f6ce8c24-8471-4744-88d4-bdb3de203810" providerId="ADAL" clId="{9D605194-F421-4F00-813D-99A3B28E1637}" dt="2021-06-14T21:33:56.078" v="2199" actId="20577"/>
          <ac:spMkLst>
            <pc:docMk/>
            <pc:sldMk cId="1790913836" sldId="267"/>
            <ac:spMk id="2" creationId="{9DCEDC66-A011-41DF-9A33-71F8313AE8A5}"/>
          </ac:spMkLst>
        </pc:spChg>
        <pc:spChg chg="mod">
          <ac:chgData name="Ruth Laing" userId="f6ce8c24-8471-4744-88d4-bdb3de203810" providerId="ADAL" clId="{9D605194-F421-4F00-813D-99A3B28E1637}" dt="2021-06-14T21:33:41.982" v="2169" actId="20577"/>
          <ac:spMkLst>
            <pc:docMk/>
            <pc:sldMk cId="1790913836" sldId="267"/>
            <ac:spMk id="4" creationId="{9AC08469-738B-4217-8563-D5C3B1E13928}"/>
          </ac:spMkLst>
        </pc:spChg>
        <pc:spChg chg="mod">
          <ac:chgData name="Ruth Laing" userId="f6ce8c24-8471-4744-88d4-bdb3de203810" providerId="ADAL" clId="{9D605194-F421-4F00-813D-99A3B28E1637}" dt="2021-06-14T21:35:39.315" v="2364" actId="20577"/>
          <ac:spMkLst>
            <pc:docMk/>
            <pc:sldMk cId="1790913836" sldId="267"/>
            <ac:spMk id="9" creationId="{33FEACFB-6651-4F85-BD0D-2614BAC50583}"/>
          </ac:spMkLst>
        </pc:spChg>
        <pc:picChg chg="add mod ord">
          <ac:chgData name="Ruth Laing" userId="f6ce8c24-8471-4744-88d4-bdb3de203810" providerId="ADAL" clId="{9D605194-F421-4F00-813D-99A3B28E1637}" dt="2021-06-14T21:34:44.460" v="2212" actId="14100"/>
          <ac:picMkLst>
            <pc:docMk/>
            <pc:sldMk cId="1790913836" sldId="267"/>
            <ac:picMk id="5" creationId="{EF62FCFF-7329-4CC2-A569-0F5A8DD64DA4}"/>
          </ac:picMkLst>
        </pc:picChg>
        <pc:picChg chg="del">
          <ac:chgData name="Ruth Laing" userId="f6ce8c24-8471-4744-88d4-bdb3de203810" providerId="ADAL" clId="{9D605194-F421-4F00-813D-99A3B28E1637}" dt="2021-06-14T21:34:36.237" v="2211" actId="478"/>
          <ac:picMkLst>
            <pc:docMk/>
            <pc:sldMk cId="1790913836" sldId="267"/>
            <ac:picMk id="6" creationId="{C7C566A9-8408-4104-90FD-274701E872B2}"/>
          </ac:picMkLst>
        </pc:picChg>
      </pc:sldChg>
      <pc:sldChg chg="add del">
        <pc:chgData name="Ruth Laing" userId="f6ce8c24-8471-4744-88d4-bdb3de203810" providerId="ADAL" clId="{9D605194-F421-4F00-813D-99A3B28E1637}" dt="2021-06-14T21:36:01.937" v="2366"/>
        <pc:sldMkLst>
          <pc:docMk/>
          <pc:sldMk cId="572421169" sldId="268"/>
        </pc:sldMkLst>
      </pc:sldChg>
      <pc:sldChg chg="addSp delSp modSp add mod modNotesTx">
        <pc:chgData name="Ruth Laing" userId="f6ce8c24-8471-4744-88d4-bdb3de203810" providerId="ADAL" clId="{9D605194-F421-4F00-813D-99A3B28E1637}" dt="2021-06-14T21:40:51.285" v="2802" actId="20577"/>
        <pc:sldMkLst>
          <pc:docMk/>
          <pc:sldMk cId="3180371060" sldId="268"/>
        </pc:sldMkLst>
        <pc:spChg chg="mod">
          <ac:chgData name="Ruth Laing" userId="f6ce8c24-8471-4744-88d4-bdb3de203810" providerId="ADAL" clId="{9D605194-F421-4F00-813D-99A3B28E1637}" dt="2021-06-14T21:36:23.825" v="2396" actId="20577"/>
          <ac:spMkLst>
            <pc:docMk/>
            <pc:sldMk cId="3180371060" sldId="268"/>
            <ac:spMk id="2" creationId="{9DCEDC66-A011-41DF-9A33-71F8313AE8A5}"/>
          </ac:spMkLst>
        </pc:spChg>
        <pc:spChg chg="mod">
          <ac:chgData name="Ruth Laing" userId="f6ce8c24-8471-4744-88d4-bdb3de203810" providerId="ADAL" clId="{9D605194-F421-4F00-813D-99A3B28E1637}" dt="2021-06-14T21:36:10.277" v="2381" actId="20577"/>
          <ac:spMkLst>
            <pc:docMk/>
            <pc:sldMk cId="3180371060" sldId="268"/>
            <ac:spMk id="4" creationId="{9AC08469-738B-4217-8563-D5C3B1E13928}"/>
          </ac:spMkLst>
        </pc:spChg>
        <pc:spChg chg="mod">
          <ac:chgData name="Ruth Laing" userId="f6ce8c24-8471-4744-88d4-bdb3de203810" providerId="ADAL" clId="{9D605194-F421-4F00-813D-99A3B28E1637}" dt="2021-06-14T21:40:51.285" v="2802" actId="20577"/>
          <ac:spMkLst>
            <pc:docMk/>
            <pc:sldMk cId="3180371060" sldId="268"/>
            <ac:spMk id="9" creationId="{33FEACFB-6651-4F85-BD0D-2614BAC50583}"/>
          </ac:spMkLst>
        </pc:spChg>
        <pc:picChg chg="add mod ord">
          <ac:chgData name="Ruth Laing" userId="f6ce8c24-8471-4744-88d4-bdb3de203810" providerId="ADAL" clId="{9D605194-F421-4F00-813D-99A3B28E1637}" dt="2021-06-14T21:36:33.027" v="2401" actId="171"/>
          <ac:picMkLst>
            <pc:docMk/>
            <pc:sldMk cId="3180371060" sldId="268"/>
            <ac:picMk id="5" creationId="{1BCA8E99-144A-4AD2-821E-0094E31AD0FE}"/>
          </ac:picMkLst>
        </pc:picChg>
        <pc:picChg chg="del mod">
          <ac:chgData name="Ruth Laing" userId="f6ce8c24-8471-4744-88d4-bdb3de203810" providerId="ADAL" clId="{9D605194-F421-4F00-813D-99A3B28E1637}" dt="2021-06-14T21:36:34.510" v="2402" actId="478"/>
          <ac:picMkLst>
            <pc:docMk/>
            <pc:sldMk cId="3180371060" sldId="268"/>
            <ac:picMk id="6" creationId="{071BA8B8-2CE3-4193-901C-5CB52185BD66}"/>
          </ac:picMkLst>
        </pc:picChg>
      </pc:sldChg>
      <pc:sldChg chg="addSp delSp modSp add mod modNotesTx">
        <pc:chgData name="Ruth Laing" userId="f6ce8c24-8471-4744-88d4-bdb3de203810" providerId="ADAL" clId="{9D605194-F421-4F00-813D-99A3B28E1637}" dt="2021-06-14T21:44:04.085" v="3085" actId="20577"/>
        <pc:sldMkLst>
          <pc:docMk/>
          <pc:sldMk cId="2879893102" sldId="269"/>
        </pc:sldMkLst>
        <pc:spChg chg="mod">
          <ac:chgData name="Ruth Laing" userId="f6ce8c24-8471-4744-88d4-bdb3de203810" providerId="ADAL" clId="{9D605194-F421-4F00-813D-99A3B28E1637}" dt="2021-06-14T21:41:33.575" v="2850" actId="20577"/>
          <ac:spMkLst>
            <pc:docMk/>
            <pc:sldMk cId="2879893102" sldId="269"/>
            <ac:spMk id="2" creationId="{9DCEDC66-A011-41DF-9A33-71F8313AE8A5}"/>
          </ac:spMkLst>
        </pc:spChg>
        <pc:spChg chg="mod">
          <ac:chgData name="Ruth Laing" userId="f6ce8c24-8471-4744-88d4-bdb3de203810" providerId="ADAL" clId="{9D605194-F421-4F00-813D-99A3B28E1637}" dt="2021-06-14T21:41:21.335" v="2816" actId="20577"/>
          <ac:spMkLst>
            <pc:docMk/>
            <pc:sldMk cId="2879893102" sldId="269"/>
            <ac:spMk id="4" creationId="{9AC08469-738B-4217-8563-D5C3B1E13928}"/>
          </ac:spMkLst>
        </pc:spChg>
        <pc:spChg chg="mod">
          <ac:chgData name="Ruth Laing" userId="f6ce8c24-8471-4744-88d4-bdb3de203810" providerId="ADAL" clId="{9D605194-F421-4F00-813D-99A3B28E1637}" dt="2021-06-14T21:44:04.085" v="3085" actId="20577"/>
          <ac:spMkLst>
            <pc:docMk/>
            <pc:sldMk cId="2879893102" sldId="269"/>
            <ac:spMk id="9" creationId="{33FEACFB-6651-4F85-BD0D-2614BAC50583}"/>
          </ac:spMkLst>
        </pc:spChg>
        <pc:picChg chg="del">
          <ac:chgData name="Ruth Laing" userId="f6ce8c24-8471-4744-88d4-bdb3de203810" providerId="ADAL" clId="{9D605194-F421-4F00-813D-99A3B28E1637}" dt="2021-06-14T21:41:48.938" v="2859" actId="478"/>
          <ac:picMkLst>
            <pc:docMk/>
            <pc:sldMk cId="2879893102" sldId="269"/>
            <ac:picMk id="5" creationId="{EF62FCFF-7329-4CC2-A569-0F5A8DD64DA4}"/>
          </ac:picMkLst>
        </pc:picChg>
        <pc:picChg chg="add mod ord">
          <ac:chgData name="Ruth Laing" userId="f6ce8c24-8471-4744-88d4-bdb3de203810" providerId="ADAL" clId="{9D605194-F421-4F00-813D-99A3B28E1637}" dt="2021-06-14T21:41:52.533" v="2860" actId="14100"/>
          <ac:picMkLst>
            <pc:docMk/>
            <pc:sldMk cId="2879893102" sldId="269"/>
            <ac:picMk id="6" creationId="{60AB4DEC-244C-4A88-A201-D5A0B9FBBF7A}"/>
          </ac:picMkLst>
        </pc:picChg>
      </pc:sldChg>
      <pc:sldChg chg="addSp delSp modSp add mod">
        <pc:chgData name="Ruth Laing" userId="f6ce8c24-8471-4744-88d4-bdb3de203810" providerId="ADAL" clId="{9D605194-F421-4F00-813D-99A3B28E1637}" dt="2021-06-14T21:57:59.938" v="3193" actId="1076"/>
        <pc:sldMkLst>
          <pc:docMk/>
          <pc:sldMk cId="1296554349" sldId="270"/>
        </pc:sldMkLst>
        <pc:spChg chg="mod ord">
          <ac:chgData name="Ruth Laing" userId="f6ce8c24-8471-4744-88d4-bdb3de203810" providerId="ADAL" clId="{9D605194-F421-4F00-813D-99A3B28E1637}" dt="2021-06-14T21:53:54.707" v="3165" actId="171"/>
          <ac:spMkLst>
            <pc:docMk/>
            <pc:sldMk cId="1296554349" sldId="270"/>
            <ac:spMk id="2" creationId="{00000000-0000-0000-0000-000000000000}"/>
          </ac:spMkLst>
        </pc:spChg>
        <pc:spChg chg="mod">
          <ac:chgData name="Ruth Laing" userId="f6ce8c24-8471-4744-88d4-bdb3de203810" providerId="ADAL" clId="{9D605194-F421-4F00-813D-99A3B28E1637}" dt="2021-06-14T21:57:59.938" v="3193" actId="1076"/>
          <ac:spMkLst>
            <pc:docMk/>
            <pc:sldMk cId="1296554349" sldId="270"/>
            <ac:spMk id="7" creationId="{00000000-0000-0000-0000-000000000000}"/>
          </ac:spMkLst>
        </pc:spChg>
        <pc:picChg chg="add mod ord modCrop">
          <ac:chgData name="Ruth Laing" userId="f6ce8c24-8471-4744-88d4-bdb3de203810" providerId="ADAL" clId="{9D605194-F421-4F00-813D-99A3B28E1637}" dt="2021-06-14T21:56:51.970" v="3181" actId="732"/>
          <ac:picMkLst>
            <pc:docMk/>
            <pc:sldMk cId="1296554349" sldId="270"/>
            <ac:picMk id="5" creationId="{BF9BB8F4-727E-4A5B-82A1-C2B9DBBF7C5E}"/>
          </ac:picMkLst>
        </pc:picChg>
        <pc:picChg chg="del">
          <ac:chgData name="Ruth Laing" userId="f6ce8c24-8471-4744-88d4-bdb3de203810" providerId="ADAL" clId="{9D605194-F421-4F00-813D-99A3B28E1637}" dt="2021-06-14T21:51:57.009" v="3147" actId="478"/>
          <ac:picMkLst>
            <pc:docMk/>
            <pc:sldMk cId="1296554349" sldId="270"/>
            <ac:picMk id="6" creationId="{699AE6AE-8FC7-4F70-A1D1-729493D6C2B6}"/>
          </ac:picMkLst>
        </pc:picChg>
      </pc:sldChg>
      <pc:sldChg chg="modSp add mod">
        <pc:chgData name="Ruth Laing" userId="f6ce8c24-8471-4744-88d4-bdb3de203810" providerId="ADAL" clId="{9D605194-F421-4F00-813D-99A3B28E1637}" dt="2021-06-14T21:57:45.099" v="3192" actId="1076"/>
        <pc:sldMkLst>
          <pc:docMk/>
          <pc:sldMk cId="2544058620" sldId="271"/>
        </pc:sldMkLst>
        <pc:spChg chg="mod">
          <ac:chgData name="Ruth Laing" userId="f6ce8c24-8471-4744-88d4-bdb3de203810" providerId="ADAL" clId="{9D605194-F421-4F00-813D-99A3B28E1637}" dt="2021-06-14T21:57:40.853" v="3191" actId="1076"/>
          <ac:spMkLst>
            <pc:docMk/>
            <pc:sldMk cId="2544058620" sldId="271"/>
            <ac:spMk id="7" creationId="{00000000-0000-0000-0000-000000000000}"/>
          </ac:spMkLst>
        </pc:spChg>
        <pc:picChg chg="mod modCrop">
          <ac:chgData name="Ruth Laing" userId="f6ce8c24-8471-4744-88d4-bdb3de203810" providerId="ADAL" clId="{9D605194-F421-4F00-813D-99A3B28E1637}" dt="2021-06-14T21:57:45.099" v="3192" actId="1076"/>
          <ac:picMkLst>
            <pc:docMk/>
            <pc:sldMk cId="2544058620" sldId="271"/>
            <ac:picMk id="5" creationId="{BF9BB8F4-727E-4A5B-82A1-C2B9DBBF7C5E}"/>
          </ac:picMkLst>
        </pc:picChg>
      </pc:sldChg>
      <pc:sldMasterChg chg="setBg modSldLayout">
        <pc:chgData name="Ruth Laing" userId="f6ce8c24-8471-4744-88d4-bdb3de203810" providerId="ADAL" clId="{9D605194-F421-4F00-813D-99A3B28E1637}" dt="2021-06-14T16:58:06.798" v="2"/>
        <pc:sldMasterMkLst>
          <pc:docMk/>
          <pc:sldMasterMk cId="3000836079" sldId="2147483648"/>
        </pc:sldMasterMkLst>
        <pc:sldLayoutChg chg="setBg">
          <pc:chgData name="Ruth Laing" userId="f6ce8c24-8471-4744-88d4-bdb3de203810" providerId="ADAL" clId="{9D605194-F421-4F00-813D-99A3B28E1637}" dt="2021-06-14T16:58:06.798" v="2"/>
          <pc:sldLayoutMkLst>
            <pc:docMk/>
            <pc:sldMasterMk cId="3000836079" sldId="2147483648"/>
            <pc:sldLayoutMk cId="1994073278" sldId="2147483649"/>
          </pc:sldLayoutMkLst>
        </pc:sldLayoutChg>
        <pc:sldLayoutChg chg="setBg">
          <pc:chgData name="Ruth Laing" userId="f6ce8c24-8471-4744-88d4-bdb3de203810" providerId="ADAL" clId="{9D605194-F421-4F00-813D-99A3B28E1637}" dt="2021-06-14T16:58:06.798" v="2"/>
          <pc:sldLayoutMkLst>
            <pc:docMk/>
            <pc:sldMasterMk cId="3000836079" sldId="2147483648"/>
            <pc:sldLayoutMk cId="2070607845" sldId="2147483650"/>
          </pc:sldLayoutMkLst>
        </pc:sldLayoutChg>
        <pc:sldLayoutChg chg="setBg">
          <pc:chgData name="Ruth Laing" userId="f6ce8c24-8471-4744-88d4-bdb3de203810" providerId="ADAL" clId="{9D605194-F421-4F00-813D-99A3B28E1637}" dt="2021-06-14T16:58:06.798" v="2"/>
          <pc:sldLayoutMkLst>
            <pc:docMk/>
            <pc:sldMasterMk cId="3000836079" sldId="2147483648"/>
            <pc:sldLayoutMk cId="1985449968" sldId="2147483651"/>
          </pc:sldLayoutMkLst>
        </pc:sldLayoutChg>
        <pc:sldLayoutChg chg="setBg">
          <pc:chgData name="Ruth Laing" userId="f6ce8c24-8471-4744-88d4-bdb3de203810" providerId="ADAL" clId="{9D605194-F421-4F00-813D-99A3B28E1637}" dt="2021-06-14T16:58:06.798" v="2"/>
          <pc:sldLayoutMkLst>
            <pc:docMk/>
            <pc:sldMasterMk cId="3000836079" sldId="2147483648"/>
            <pc:sldLayoutMk cId="1247330466" sldId="2147483652"/>
          </pc:sldLayoutMkLst>
        </pc:sldLayoutChg>
        <pc:sldLayoutChg chg="setBg">
          <pc:chgData name="Ruth Laing" userId="f6ce8c24-8471-4744-88d4-bdb3de203810" providerId="ADAL" clId="{9D605194-F421-4F00-813D-99A3B28E1637}" dt="2021-06-14T16:58:06.798" v="2"/>
          <pc:sldLayoutMkLst>
            <pc:docMk/>
            <pc:sldMasterMk cId="3000836079" sldId="2147483648"/>
            <pc:sldLayoutMk cId="2844598244" sldId="2147483653"/>
          </pc:sldLayoutMkLst>
        </pc:sldLayoutChg>
        <pc:sldLayoutChg chg="setBg">
          <pc:chgData name="Ruth Laing" userId="f6ce8c24-8471-4744-88d4-bdb3de203810" providerId="ADAL" clId="{9D605194-F421-4F00-813D-99A3B28E1637}" dt="2021-06-14T16:58:06.798" v="2"/>
          <pc:sldLayoutMkLst>
            <pc:docMk/>
            <pc:sldMasterMk cId="3000836079" sldId="2147483648"/>
            <pc:sldLayoutMk cId="3790220428" sldId="2147483654"/>
          </pc:sldLayoutMkLst>
        </pc:sldLayoutChg>
        <pc:sldLayoutChg chg="setBg">
          <pc:chgData name="Ruth Laing" userId="f6ce8c24-8471-4744-88d4-bdb3de203810" providerId="ADAL" clId="{9D605194-F421-4F00-813D-99A3B28E1637}" dt="2021-06-14T16:58:06.798" v="2"/>
          <pc:sldLayoutMkLst>
            <pc:docMk/>
            <pc:sldMasterMk cId="3000836079" sldId="2147483648"/>
            <pc:sldLayoutMk cId="2085828799" sldId="2147483655"/>
          </pc:sldLayoutMkLst>
        </pc:sldLayoutChg>
        <pc:sldLayoutChg chg="setBg">
          <pc:chgData name="Ruth Laing" userId="f6ce8c24-8471-4744-88d4-bdb3de203810" providerId="ADAL" clId="{9D605194-F421-4F00-813D-99A3B28E1637}" dt="2021-06-14T16:58:06.798" v="2"/>
          <pc:sldLayoutMkLst>
            <pc:docMk/>
            <pc:sldMasterMk cId="3000836079" sldId="2147483648"/>
            <pc:sldLayoutMk cId="3365583563" sldId="2147483656"/>
          </pc:sldLayoutMkLst>
        </pc:sldLayoutChg>
        <pc:sldLayoutChg chg="setBg">
          <pc:chgData name="Ruth Laing" userId="f6ce8c24-8471-4744-88d4-bdb3de203810" providerId="ADAL" clId="{9D605194-F421-4F00-813D-99A3B28E1637}" dt="2021-06-14T16:58:06.798" v="2"/>
          <pc:sldLayoutMkLst>
            <pc:docMk/>
            <pc:sldMasterMk cId="3000836079" sldId="2147483648"/>
            <pc:sldLayoutMk cId="2920420824" sldId="2147483657"/>
          </pc:sldLayoutMkLst>
        </pc:sldLayoutChg>
        <pc:sldLayoutChg chg="setBg">
          <pc:chgData name="Ruth Laing" userId="f6ce8c24-8471-4744-88d4-bdb3de203810" providerId="ADAL" clId="{9D605194-F421-4F00-813D-99A3B28E1637}" dt="2021-06-14T16:58:06.798" v="2"/>
          <pc:sldLayoutMkLst>
            <pc:docMk/>
            <pc:sldMasterMk cId="3000836079" sldId="2147483648"/>
            <pc:sldLayoutMk cId="4192571234" sldId="2147483658"/>
          </pc:sldLayoutMkLst>
        </pc:sldLayoutChg>
        <pc:sldLayoutChg chg="setBg">
          <pc:chgData name="Ruth Laing" userId="f6ce8c24-8471-4744-88d4-bdb3de203810" providerId="ADAL" clId="{9D605194-F421-4F00-813D-99A3B28E1637}" dt="2021-06-14T16:58:06.798" v="2"/>
          <pc:sldLayoutMkLst>
            <pc:docMk/>
            <pc:sldMasterMk cId="3000836079" sldId="2147483648"/>
            <pc:sldLayoutMk cId="2178190151" sldId="2147483659"/>
          </pc:sldLayoutMkLst>
        </pc:sldLayoutChg>
      </pc:sldMasterChg>
    </pc:docChg>
  </pc:docChgLst>
  <pc:docChgLst>
    <pc:chgData name="Ruth Laing" userId="f6ce8c24-8471-4744-88d4-bdb3de203810" providerId="ADAL" clId="{E9795B6D-1D9D-4492-B7B4-7BC3BD84AA65}"/>
    <pc:docChg chg="undo redo custSel addSld delSld modSld modSection">
      <pc:chgData name="Ruth Laing" userId="f6ce8c24-8471-4744-88d4-bdb3de203810" providerId="ADAL" clId="{E9795B6D-1D9D-4492-B7B4-7BC3BD84AA65}" dt="2021-06-29T14:35:48.864" v="2040" actId="14100"/>
      <pc:docMkLst>
        <pc:docMk/>
      </pc:docMkLst>
      <pc:sldChg chg="modNotesTx">
        <pc:chgData name="Ruth Laing" userId="f6ce8c24-8471-4744-88d4-bdb3de203810" providerId="ADAL" clId="{E9795B6D-1D9D-4492-B7B4-7BC3BD84AA65}" dt="2021-06-21T08:43:09.396" v="145" actId="20577"/>
        <pc:sldMkLst>
          <pc:docMk/>
          <pc:sldMk cId="3574511108" sldId="259"/>
        </pc:sldMkLst>
      </pc:sldChg>
      <pc:sldChg chg="modNotesTx">
        <pc:chgData name="Ruth Laing" userId="f6ce8c24-8471-4744-88d4-bdb3de203810" providerId="ADAL" clId="{E9795B6D-1D9D-4492-B7B4-7BC3BD84AA65}" dt="2021-06-21T08:44:58.437" v="248" actId="313"/>
        <pc:sldMkLst>
          <pc:docMk/>
          <pc:sldMk cId="740018533" sldId="260"/>
        </pc:sldMkLst>
      </pc:sldChg>
      <pc:sldChg chg="modSp mod modNotesTx">
        <pc:chgData name="Ruth Laing" userId="f6ce8c24-8471-4744-88d4-bdb3de203810" providerId="ADAL" clId="{E9795B6D-1D9D-4492-B7B4-7BC3BD84AA65}" dt="2021-06-21T08:45:20.202" v="272" actId="20577"/>
        <pc:sldMkLst>
          <pc:docMk/>
          <pc:sldMk cId="4164232097" sldId="261"/>
        </pc:sldMkLst>
        <pc:spChg chg="mod">
          <ac:chgData name="Ruth Laing" userId="f6ce8c24-8471-4744-88d4-bdb3de203810" providerId="ADAL" clId="{E9795B6D-1D9D-4492-B7B4-7BC3BD84AA65}" dt="2021-06-21T08:45:08.518" v="253" actId="20577"/>
          <ac:spMkLst>
            <pc:docMk/>
            <pc:sldMk cId="4164232097" sldId="261"/>
            <ac:spMk id="4" creationId="{9AC08469-738B-4217-8563-D5C3B1E13928}"/>
          </ac:spMkLst>
        </pc:spChg>
      </pc:sldChg>
      <pc:sldChg chg="modSp mod">
        <pc:chgData name="Ruth Laing" userId="f6ce8c24-8471-4744-88d4-bdb3de203810" providerId="ADAL" clId="{E9795B6D-1D9D-4492-B7B4-7BC3BD84AA65}" dt="2021-06-21T14:01:35.246" v="1271" actId="20577"/>
        <pc:sldMkLst>
          <pc:docMk/>
          <pc:sldMk cId="1766223414" sldId="262"/>
        </pc:sldMkLst>
        <pc:spChg chg="mod">
          <ac:chgData name="Ruth Laing" userId="f6ce8c24-8471-4744-88d4-bdb3de203810" providerId="ADAL" clId="{E9795B6D-1D9D-4492-B7B4-7BC3BD84AA65}" dt="2021-06-21T14:01:35.246" v="1271" actId="20577"/>
          <ac:spMkLst>
            <pc:docMk/>
            <pc:sldMk cId="1766223414" sldId="262"/>
            <ac:spMk id="2" creationId="{00000000-0000-0000-0000-000000000000}"/>
          </ac:spMkLst>
        </pc:spChg>
      </pc:sldChg>
      <pc:sldChg chg="modNotesTx">
        <pc:chgData name="Ruth Laing" userId="f6ce8c24-8471-4744-88d4-bdb3de203810" providerId="ADAL" clId="{E9795B6D-1D9D-4492-B7B4-7BC3BD84AA65}" dt="2021-06-21T08:47:12.987" v="278" actId="6549"/>
        <pc:sldMkLst>
          <pc:docMk/>
          <pc:sldMk cId="1812333213" sldId="265"/>
        </pc:sldMkLst>
      </pc:sldChg>
      <pc:sldChg chg="modNotesTx">
        <pc:chgData name="Ruth Laing" userId="f6ce8c24-8471-4744-88d4-bdb3de203810" providerId="ADAL" clId="{E9795B6D-1D9D-4492-B7B4-7BC3BD84AA65}" dt="2021-06-21T08:48:34.906" v="312" actId="20577"/>
        <pc:sldMkLst>
          <pc:docMk/>
          <pc:sldMk cId="3023633026" sldId="266"/>
        </pc:sldMkLst>
      </pc:sldChg>
      <pc:sldChg chg="modNotesTx">
        <pc:chgData name="Ruth Laing" userId="f6ce8c24-8471-4744-88d4-bdb3de203810" providerId="ADAL" clId="{E9795B6D-1D9D-4492-B7B4-7BC3BD84AA65}" dt="2021-06-21T08:50:22.155" v="316" actId="20577"/>
        <pc:sldMkLst>
          <pc:docMk/>
          <pc:sldMk cId="1790913836" sldId="267"/>
        </pc:sldMkLst>
      </pc:sldChg>
      <pc:sldChg chg="modSp mod modNotesTx">
        <pc:chgData name="Ruth Laing" userId="f6ce8c24-8471-4744-88d4-bdb3de203810" providerId="ADAL" clId="{E9795B6D-1D9D-4492-B7B4-7BC3BD84AA65}" dt="2021-06-21T09:01:41.637" v="328" actId="20577"/>
        <pc:sldMkLst>
          <pc:docMk/>
          <pc:sldMk cId="3180371060" sldId="268"/>
        </pc:sldMkLst>
        <pc:spChg chg="mod">
          <ac:chgData name="Ruth Laing" userId="f6ce8c24-8471-4744-88d4-bdb3de203810" providerId="ADAL" clId="{E9795B6D-1D9D-4492-B7B4-7BC3BD84AA65}" dt="2021-06-18T15:18:13.186" v="87" actId="14100"/>
          <ac:spMkLst>
            <pc:docMk/>
            <pc:sldMk cId="3180371060" sldId="268"/>
            <ac:spMk id="9" creationId="{33FEACFB-6651-4F85-BD0D-2614BAC50583}"/>
          </ac:spMkLst>
        </pc:spChg>
      </pc:sldChg>
      <pc:sldChg chg="mod modShow">
        <pc:chgData name="Ruth Laing" userId="f6ce8c24-8471-4744-88d4-bdb3de203810" providerId="ADAL" clId="{E9795B6D-1D9D-4492-B7B4-7BC3BD84AA65}" dt="2021-06-21T12:36:33.068" v="1188" actId="729"/>
        <pc:sldMkLst>
          <pc:docMk/>
          <pc:sldMk cId="1296554349" sldId="270"/>
        </pc:sldMkLst>
      </pc:sldChg>
      <pc:sldChg chg="addSp delSp modSp add mod modNotesTx">
        <pc:chgData name="Ruth Laing" userId="f6ce8c24-8471-4744-88d4-bdb3de203810" providerId="ADAL" clId="{E9795B6D-1D9D-4492-B7B4-7BC3BD84AA65}" dt="2021-06-23T13:15:36.487" v="1274" actId="14100"/>
        <pc:sldMkLst>
          <pc:docMk/>
          <pc:sldMk cId="4283506139" sldId="272"/>
        </pc:sldMkLst>
        <pc:spChg chg="mod">
          <ac:chgData name="Ruth Laing" userId="f6ce8c24-8471-4744-88d4-bdb3de203810" providerId="ADAL" clId="{E9795B6D-1D9D-4492-B7B4-7BC3BD84AA65}" dt="2021-06-18T15:17:24.214" v="75" actId="20577"/>
          <ac:spMkLst>
            <pc:docMk/>
            <pc:sldMk cId="4283506139" sldId="272"/>
            <ac:spMk id="2" creationId="{9DCEDC66-A011-41DF-9A33-71F8313AE8A5}"/>
          </ac:spMkLst>
        </pc:spChg>
        <pc:spChg chg="mod">
          <ac:chgData name="Ruth Laing" userId="f6ce8c24-8471-4744-88d4-bdb3de203810" providerId="ADAL" clId="{E9795B6D-1D9D-4492-B7B4-7BC3BD84AA65}" dt="2021-06-23T13:15:36.487" v="1274" actId="14100"/>
          <ac:spMkLst>
            <pc:docMk/>
            <pc:sldMk cId="4283506139" sldId="272"/>
            <ac:spMk id="4" creationId="{9AC08469-738B-4217-8563-D5C3B1E13928}"/>
          </ac:spMkLst>
        </pc:spChg>
        <pc:spChg chg="mod">
          <ac:chgData name="Ruth Laing" userId="f6ce8c24-8471-4744-88d4-bdb3de203810" providerId="ADAL" clId="{E9795B6D-1D9D-4492-B7B4-7BC3BD84AA65}" dt="2021-06-21T11:57:35.977" v="695" actId="14100"/>
          <ac:spMkLst>
            <pc:docMk/>
            <pc:sldMk cId="4283506139" sldId="272"/>
            <ac:spMk id="9" creationId="{33FEACFB-6651-4F85-BD0D-2614BAC50583}"/>
          </ac:spMkLst>
        </pc:spChg>
        <pc:spChg chg="mod">
          <ac:chgData name="Ruth Laing" userId="f6ce8c24-8471-4744-88d4-bdb3de203810" providerId="ADAL" clId="{E9795B6D-1D9D-4492-B7B4-7BC3BD84AA65}" dt="2021-06-21T12:19:37.279" v="1031" actId="207"/>
          <ac:spMkLst>
            <pc:docMk/>
            <pc:sldMk cId="4283506139" sldId="272"/>
            <ac:spMk id="10" creationId="{5562A6CE-48AD-44F9-98C6-AF469B6B4C79}"/>
          </ac:spMkLst>
        </pc:spChg>
        <pc:picChg chg="del">
          <ac:chgData name="Ruth Laing" userId="f6ce8c24-8471-4744-88d4-bdb3de203810" providerId="ADAL" clId="{E9795B6D-1D9D-4492-B7B4-7BC3BD84AA65}" dt="2021-06-18T15:16:05.787" v="7" actId="478"/>
          <ac:picMkLst>
            <pc:docMk/>
            <pc:sldMk cId="4283506139" sldId="272"/>
            <ac:picMk id="5" creationId="{1BCA8E99-144A-4AD2-821E-0094E31AD0FE}"/>
          </ac:picMkLst>
        </pc:picChg>
        <pc:picChg chg="add del mod">
          <ac:chgData name="Ruth Laing" userId="f6ce8c24-8471-4744-88d4-bdb3de203810" providerId="ADAL" clId="{E9795B6D-1D9D-4492-B7B4-7BC3BD84AA65}" dt="2021-06-21T12:18:11.871" v="1021" actId="478"/>
          <ac:picMkLst>
            <pc:docMk/>
            <pc:sldMk cId="4283506139" sldId="272"/>
            <ac:picMk id="5" creationId="{6AC0E39A-25BE-4A3D-B684-7B647903FAB9}"/>
          </ac:picMkLst>
        </pc:picChg>
        <pc:picChg chg="add mod ord">
          <ac:chgData name="Ruth Laing" userId="f6ce8c24-8471-4744-88d4-bdb3de203810" providerId="ADAL" clId="{E9795B6D-1D9D-4492-B7B4-7BC3BD84AA65}" dt="2021-06-18T15:16:11.887" v="8" actId="14100"/>
          <ac:picMkLst>
            <pc:docMk/>
            <pc:sldMk cId="4283506139" sldId="272"/>
            <ac:picMk id="6" creationId="{58E54BAC-43BB-4EFF-92F7-2063C9C9F714}"/>
          </ac:picMkLst>
        </pc:picChg>
        <pc:picChg chg="add del mod">
          <ac:chgData name="Ruth Laing" userId="f6ce8c24-8471-4744-88d4-bdb3de203810" providerId="ADAL" clId="{E9795B6D-1D9D-4492-B7B4-7BC3BD84AA65}" dt="2021-06-21T12:19:48.320" v="1032" actId="478"/>
          <ac:picMkLst>
            <pc:docMk/>
            <pc:sldMk cId="4283506139" sldId="272"/>
            <ac:picMk id="8" creationId="{B8C2F9FE-CC40-4E8F-86F2-0908A279F4FB}"/>
          </ac:picMkLst>
        </pc:picChg>
        <pc:picChg chg="add mod">
          <ac:chgData name="Ruth Laing" userId="f6ce8c24-8471-4744-88d4-bdb3de203810" providerId="ADAL" clId="{E9795B6D-1D9D-4492-B7B4-7BC3BD84AA65}" dt="2021-06-21T12:20:10.279" v="1048" actId="1037"/>
          <ac:picMkLst>
            <pc:docMk/>
            <pc:sldMk cId="4283506139" sldId="272"/>
            <ac:picMk id="12" creationId="{E04F8AF3-30CB-43CF-B456-C5A6057A2B5F}"/>
          </ac:picMkLst>
        </pc:picChg>
        <pc:picChg chg="del">
          <ac:chgData name="Ruth Laing" userId="f6ce8c24-8471-4744-88d4-bdb3de203810" providerId="ADAL" clId="{E9795B6D-1D9D-4492-B7B4-7BC3BD84AA65}" dt="2021-06-21T12:17:44.714" v="1014" actId="478"/>
          <ac:picMkLst>
            <pc:docMk/>
            <pc:sldMk cId="4283506139" sldId="272"/>
            <ac:picMk id="14" creationId="{A6488163-8B7B-4C58-8B5F-848CBEC7E393}"/>
          </ac:picMkLst>
        </pc:picChg>
      </pc:sldChg>
      <pc:sldChg chg="addSp delSp modSp add mod modNotesTx">
        <pc:chgData name="Ruth Laing" userId="f6ce8c24-8471-4744-88d4-bdb3de203810" providerId="ADAL" clId="{E9795B6D-1D9D-4492-B7B4-7BC3BD84AA65}" dt="2021-06-23T13:15:44.917" v="1276" actId="14100"/>
        <pc:sldMkLst>
          <pc:docMk/>
          <pc:sldMk cId="266248869" sldId="273"/>
        </pc:sldMkLst>
        <pc:spChg chg="mod">
          <ac:chgData name="Ruth Laing" userId="f6ce8c24-8471-4744-88d4-bdb3de203810" providerId="ADAL" clId="{E9795B6D-1D9D-4492-B7B4-7BC3BD84AA65}" dt="2021-06-21T12:01:04.142" v="854" actId="14100"/>
          <ac:spMkLst>
            <pc:docMk/>
            <pc:sldMk cId="266248869" sldId="273"/>
            <ac:spMk id="2" creationId="{9DCEDC66-A011-41DF-9A33-71F8313AE8A5}"/>
          </ac:spMkLst>
        </pc:spChg>
        <pc:spChg chg="mod">
          <ac:chgData name="Ruth Laing" userId="f6ce8c24-8471-4744-88d4-bdb3de203810" providerId="ADAL" clId="{E9795B6D-1D9D-4492-B7B4-7BC3BD84AA65}" dt="2021-06-23T13:15:44.917" v="1276" actId="14100"/>
          <ac:spMkLst>
            <pc:docMk/>
            <pc:sldMk cId="266248869" sldId="273"/>
            <ac:spMk id="4" creationId="{9AC08469-738B-4217-8563-D5C3B1E13928}"/>
          </ac:spMkLst>
        </pc:spChg>
        <pc:spChg chg="mod">
          <ac:chgData name="Ruth Laing" userId="f6ce8c24-8471-4744-88d4-bdb3de203810" providerId="ADAL" clId="{E9795B6D-1D9D-4492-B7B4-7BC3BD84AA65}" dt="2021-06-21T12:30:28.584" v="1187" actId="6549"/>
          <ac:spMkLst>
            <pc:docMk/>
            <pc:sldMk cId="266248869" sldId="273"/>
            <ac:spMk id="9" creationId="{33FEACFB-6651-4F85-BD0D-2614BAC50583}"/>
          </ac:spMkLst>
        </pc:spChg>
        <pc:spChg chg="del">
          <ac:chgData name="Ruth Laing" userId="f6ce8c24-8471-4744-88d4-bdb3de203810" providerId="ADAL" clId="{E9795B6D-1D9D-4492-B7B4-7BC3BD84AA65}" dt="2021-06-21T12:20:24.620" v="1049" actId="478"/>
          <ac:spMkLst>
            <pc:docMk/>
            <pc:sldMk cId="266248869" sldId="273"/>
            <ac:spMk id="10" creationId="{5562A6CE-48AD-44F9-98C6-AF469B6B4C79}"/>
          </ac:spMkLst>
        </pc:spChg>
        <pc:spChg chg="add mod ord">
          <ac:chgData name="Ruth Laing" userId="f6ce8c24-8471-4744-88d4-bdb3de203810" providerId="ADAL" clId="{E9795B6D-1D9D-4492-B7B4-7BC3BD84AA65}" dt="2021-06-21T12:20:33.740" v="1054" actId="171"/>
          <ac:spMkLst>
            <pc:docMk/>
            <pc:sldMk cId="266248869" sldId="273"/>
            <ac:spMk id="11" creationId="{F1733B97-39B7-4E44-91CC-B60561D553DB}"/>
          </ac:spMkLst>
        </pc:spChg>
        <pc:picChg chg="add mod ord">
          <ac:chgData name="Ruth Laing" userId="f6ce8c24-8471-4744-88d4-bdb3de203810" providerId="ADAL" clId="{E9795B6D-1D9D-4492-B7B4-7BC3BD84AA65}" dt="2021-06-21T12:30:06.766" v="1185" actId="1076"/>
          <ac:picMkLst>
            <pc:docMk/>
            <pc:sldMk cId="266248869" sldId="273"/>
            <ac:picMk id="5" creationId="{89DBC4C6-C26B-4990-A6A4-35FD9DE3B24C}"/>
          </ac:picMkLst>
        </pc:picChg>
        <pc:picChg chg="del">
          <ac:chgData name="Ruth Laing" userId="f6ce8c24-8471-4744-88d4-bdb3de203810" providerId="ADAL" clId="{E9795B6D-1D9D-4492-B7B4-7BC3BD84AA65}" dt="2021-06-21T11:53:39.930" v="432" actId="478"/>
          <ac:picMkLst>
            <pc:docMk/>
            <pc:sldMk cId="266248869" sldId="273"/>
            <ac:picMk id="6" creationId="{60AB4DEC-244C-4A88-A201-D5A0B9FBBF7A}"/>
          </ac:picMkLst>
        </pc:picChg>
        <pc:picChg chg="del">
          <ac:chgData name="Ruth Laing" userId="f6ce8c24-8471-4744-88d4-bdb3de203810" providerId="ADAL" clId="{E9795B6D-1D9D-4492-B7B4-7BC3BD84AA65}" dt="2021-06-21T12:17:46.271" v="1015" actId="478"/>
          <ac:picMkLst>
            <pc:docMk/>
            <pc:sldMk cId="266248869" sldId="273"/>
            <ac:picMk id="12" creationId="{1B88A75C-2A6D-4A60-8891-2B1BD04A4882}"/>
          </ac:picMkLst>
        </pc:picChg>
        <pc:picChg chg="add mod">
          <ac:chgData name="Ruth Laing" userId="f6ce8c24-8471-4744-88d4-bdb3de203810" providerId="ADAL" clId="{E9795B6D-1D9D-4492-B7B4-7BC3BD84AA65}" dt="2021-06-21T12:20:25.177" v="1050"/>
          <ac:picMkLst>
            <pc:docMk/>
            <pc:sldMk cId="266248869" sldId="273"/>
            <ac:picMk id="13" creationId="{9E930497-9495-4851-86D2-192748A0A451}"/>
          </ac:picMkLst>
        </pc:picChg>
        <pc:picChg chg="del">
          <ac:chgData name="Ruth Laing" userId="f6ce8c24-8471-4744-88d4-bdb3de203810" providerId="ADAL" clId="{E9795B6D-1D9D-4492-B7B4-7BC3BD84AA65}" dt="2021-06-21T12:20:35.564" v="1055" actId="478"/>
          <ac:picMkLst>
            <pc:docMk/>
            <pc:sldMk cId="266248869" sldId="273"/>
            <ac:picMk id="14" creationId="{A6488163-8B7B-4C58-8B5F-848CBEC7E393}"/>
          </ac:picMkLst>
        </pc:picChg>
      </pc:sldChg>
      <pc:sldChg chg="addSp delSp modSp add mod modNotesTx">
        <pc:chgData name="Ruth Laing" userId="f6ce8c24-8471-4744-88d4-bdb3de203810" providerId="ADAL" clId="{E9795B6D-1D9D-4492-B7B4-7BC3BD84AA65}" dt="2021-06-23T13:15:51.566" v="1277" actId="14100"/>
        <pc:sldMkLst>
          <pc:docMk/>
          <pc:sldMk cId="3770460285" sldId="274"/>
        </pc:sldMkLst>
        <pc:spChg chg="mod">
          <ac:chgData name="Ruth Laing" userId="f6ce8c24-8471-4744-88d4-bdb3de203810" providerId="ADAL" clId="{E9795B6D-1D9D-4492-B7B4-7BC3BD84AA65}" dt="2021-06-21T11:54:35.446" v="494" actId="20577"/>
          <ac:spMkLst>
            <pc:docMk/>
            <pc:sldMk cId="3770460285" sldId="274"/>
            <ac:spMk id="2" creationId="{9DCEDC66-A011-41DF-9A33-71F8313AE8A5}"/>
          </ac:spMkLst>
        </pc:spChg>
        <pc:spChg chg="mod">
          <ac:chgData name="Ruth Laing" userId="f6ce8c24-8471-4744-88d4-bdb3de203810" providerId="ADAL" clId="{E9795B6D-1D9D-4492-B7B4-7BC3BD84AA65}" dt="2021-06-23T13:15:51.566" v="1277" actId="14100"/>
          <ac:spMkLst>
            <pc:docMk/>
            <pc:sldMk cId="3770460285" sldId="274"/>
            <ac:spMk id="4" creationId="{9AC08469-738B-4217-8563-D5C3B1E13928}"/>
          </ac:spMkLst>
        </pc:spChg>
        <pc:spChg chg="mod">
          <ac:chgData name="Ruth Laing" userId="f6ce8c24-8471-4744-88d4-bdb3de203810" providerId="ADAL" clId="{E9795B6D-1D9D-4492-B7B4-7BC3BD84AA65}" dt="2021-06-21T12:02:22.927" v="1013" actId="14100"/>
          <ac:spMkLst>
            <pc:docMk/>
            <pc:sldMk cId="3770460285" sldId="274"/>
            <ac:spMk id="9" creationId="{33FEACFB-6651-4F85-BD0D-2614BAC50583}"/>
          </ac:spMkLst>
        </pc:spChg>
        <pc:spChg chg="add del">
          <ac:chgData name="Ruth Laing" userId="f6ce8c24-8471-4744-88d4-bdb3de203810" providerId="ADAL" clId="{E9795B6D-1D9D-4492-B7B4-7BC3BD84AA65}" dt="2021-06-21T12:20:59.539" v="1058" actId="478"/>
          <ac:spMkLst>
            <pc:docMk/>
            <pc:sldMk cId="3770460285" sldId="274"/>
            <ac:spMk id="10" creationId="{5562A6CE-48AD-44F9-98C6-AF469B6B4C79}"/>
          </ac:spMkLst>
        </pc:spChg>
        <pc:spChg chg="add mod">
          <ac:chgData name="Ruth Laing" userId="f6ce8c24-8471-4744-88d4-bdb3de203810" providerId="ADAL" clId="{E9795B6D-1D9D-4492-B7B4-7BC3BD84AA65}" dt="2021-06-21T12:20:59.872" v="1059"/>
          <ac:spMkLst>
            <pc:docMk/>
            <pc:sldMk cId="3770460285" sldId="274"/>
            <ac:spMk id="11" creationId="{1344F8AB-6A71-4A68-9E29-B1D8891F2EE5}"/>
          </ac:spMkLst>
        </pc:spChg>
        <pc:picChg chg="add del mod ord">
          <ac:chgData name="Ruth Laing" userId="f6ce8c24-8471-4744-88d4-bdb3de203810" providerId="ADAL" clId="{E9795B6D-1D9D-4492-B7B4-7BC3BD84AA65}" dt="2021-06-21T14:01:37.176" v="1273" actId="478"/>
          <ac:picMkLst>
            <pc:docMk/>
            <pc:sldMk cId="3770460285" sldId="274"/>
            <ac:picMk id="5" creationId="{ACF47DCA-E5C3-4510-BE19-DAFB9D6F40D8}"/>
          </ac:picMkLst>
        </pc:picChg>
        <pc:picChg chg="del">
          <ac:chgData name="Ruth Laing" userId="f6ce8c24-8471-4744-88d4-bdb3de203810" providerId="ADAL" clId="{E9795B6D-1D9D-4492-B7B4-7BC3BD84AA65}" dt="2021-06-21T11:55:04.939" v="506" actId="478"/>
          <ac:picMkLst>
            <pc:docMk/>
            <pc:sldMk cId="3770460285" sldId="274"/>
            <ac:picMk id="6" creationId="{58E54BAC-43BB-4EFF-92F7-2063C9C9F714}"/>
          </ac:picMkLst>
        </pc:picChg>
        <pc:picChg chg="add mod ord">
          <ac:chgData name="Ruth Laing" userId="f6ce8c24-8471-4744-88d4-bdb3de203810" providerId="ADAL" clId="{E9795B6D-1D9D-4492-B7B4-7BC3BD84AA65}" dt="2021-06-21T14:00:26.305" v="1233" actId="171"/>
          <ac:picMkLst>
            <pc:docMk/>
            <pc:sldMk cId="3770460285" sldId="274"/>
            <ac:picMk id="6" creationId="{E7577AF0-A59C-4461-915B-FBA6E64DBEE9}"/>
          </ac:picMkLst>
        </pc:picChg>
        <pc:picChg chg="add mod">
          <ac:chgData name="Ruth Laing" userId="f6ce8c24-8471-4744-88d4-bdb3de203810" providerId="ADAL" clId="{E9795B6D-1D9D-4492-B7B4-7BC3BD84AA65}" dt="2021-06-21T12:20:59.872" v="1059"/>
          <ac:picMkLst>
            <pc:docMk/>
            <pc:sldMk cId="3770460285" sldId="274"/>
            <ac:picMk id="12" creationId="{84B632C9-022C-4286-AA78-BCFA703FF026}"/>
          </ac:picMkLst>
        </pc:picChg>
        <pc:picChg chg="del">
          <ac:chgData name="Ruth Laing" userId="f6ce8c24-8471-4744-88d4-bdb3de203810" providerId="ADAL" clId="{E9795B6D-1D9D-4492-B7B4-7BC3BD84AA65}" dt="2021-06-21T12:17:47.743" v="1016" actId="478"/>
          <ac:picMkLst>
            <pc:docMk/>
            <pc:sldMk cId="3770460285" sldId="274"/>
            <ac:picMk id="14" creationId="{A6488163-8B7B-4C58-8B5F-848CBEC7E393}"/>
          </ac:picMkLst>
        </pc:picChg>
      </pc:sldChg>
      <pc:sldChg chg="addSp delSp modSp new mod setBg modNotesTx">
        <pc:chgData name="Ruth Laing" userId="f6ce8c24-8471-4744-88d4-bdb3de203810" providerId="ADAL" clId="{E9795B6D-1D9D-4492-B7B4-7BC3BD84AA65}" dt="2021-06-21T12:37:54.963" v="1225" actId="20577"/>
        <pc:sldMkLst>
          <pc:docMk/>
          <pc:sldMk cId="1842141575" sldId="275"/>
        </pc:sldMkLst>
        <pc:spChg chg="del">
          <ac:chgData name="Ruth Laing" userId="f6ce8c24-8471-4744-88d4-bdb3de203810" providerId="ADAL" clId="{E9795B6D-1D9D-4492-B7B4-7BC3BD84AA65}" dt="2021-06-21T12:22:42.275" v="1064" actId="478"/>
          <ac:spMkLst>
            <pc:docMk/>
            <pc:sldMk cId="1842141575" sldId="275"/>
            <ac:spMk id="2" creationId="{C2425596-81D5-49C7-84F9-89D05D324C30}"/>
          </ac:spMkLst>
        </pc:spChg>
        <pc:spChg chg="del">
          <ac:chgData name="Ruth Laing" userId="f6ce8c24-8471-4744-88d4-bdb3de203810" providerId="ADAL" clId="{E9795B6D-1D9D-4492-B7B4-7BC3BD84AA65}" dt="2021-06-21T12:22:23.400" v="1061"/>
          <ac:spMkLst>
            <pc:docMk/>
            <pc:sldMk cId="1842141575" sldId="275"/>
            <ac:spMk id="3" creationId="{E5B9E3FE-0CBB-430F-801E-6175299E80A3}"/>
          </ac:spMkLst>
        </pc:spChg>
        <pc:spChg chg="add del mod ord">
          <ac:chgData name="Ruth Laing" userId="f6ce8c24-8471-4744-88d4-bdb3de203810" providerId="ADAL" clId="{E9795B6D-1D9D-4492-B7B4-7BC3BD84AA65}" dt="2021-06-21T12:28:51.619" v="1183" actId="478"/>
          <ac:spMkLst>
            <pc:docMk/>
            <pc:sldMk cId="1842141575" sldId="275"/>
            <ac:spMk id="8" creationId="{6ACF0085-1974-4A20-A90C-57A236320687}"/>
          </ac:spMkLst>
        </pc:spChg>
        <pc:spChg chg="add del mod ord">
          <ac:chgData name="Ruth Laing" userId="f6ce8c24-8471-4744-88d4-bdb3de203810" providerId="ADAL" clId="{E9795B6D-1D9D-4492-B7B4-7BC3BD84AA65}" dt="2021-06-21T12:28:46.356" v="1181" actId="478"/>
          <ac:spMkLst>
            <pc:docMk/>
            <pc:sldMk cId="1842141575" sldId="275"/>
            <ac:spMk id="9" creationId="{6A779D44-FD79-477F-A624-0D2F7B7E195F}"/>
          </ac:spMkLst>
        </pc:spChg>
        <pc:picChg chg="add mod ord">
          <ac:chgData name="Ruth Laing" userId="f6ce8c24-8471-4744-88d4-bdb3de203810" providerId="ADAL" clId="{E9795B6D-1D9D-4492-B7B4-7BC3BD84AA65}" dt="2021-06-21T12:28:49.841" v="1182" actId="171"/>
          <ac:picMkLst>
            <pc:docMk/>
            <pc:sldMk cId="1842141575" sldId="275"/>
            <ac:picMk id="5" creationId="{32CB55B5-07BD-46AF-95D0-9A49FDE53CA4}"/>
          </ac:picMkLst>
        </pc:picChg>
        <pc:picChg chg="add mod ord">
          <ac:chgData name="Ruth Laing" userId="f6ce8c24-8471-4744-88d4-bdb3de203810" providerId="ADAL" clId="{E9795B6D-1D9D-4492-B7B4-7BC3BD84AA65}" dt="2021-06-21T12:25:54.830" v="1098" actId="1076"/>
          <ac:picMkLst>
            <pc:docMk/>
            <pc:sldMk cId="1842141575" sldId="275"/>
            <ac:picMk id="7" creationId="{CF102289-EA35-49D2-BCDA-DE3A19D31731}"/>
          </ac:picMkLst>
        </pc:picChg>
        <pc:picChg chg="add mod">
          <ac:chgData name="Ruth Laing" userId="f6ce8c24-8471-4744-88d4-bdb3de203810" providerId="ADAL" clId="{E9795B6D-1D9D-4492-B7B4-7BC3BD84AA65}" dt="2021-06-21T12:28:17.368" v="1179" actId="1036"/>
          <ac:picMkLst>
            <pc:docMk/>
            <pc:sldMk cId="1842141575" sldId="275"/>
            <ac:picMk id="11" creationId="{79D5B35D-B014-4BBD-8E9A-BAB0A0CEB55F}"/>
          </ac:picMkLst>
        </pc:picChg>
      </pc:sldChg>
      <pc:sldChg chg="delSp modSp add del mod">
        <pc:chgData name="Ruth Laing" userId="f6ce8c24-8471-4744-88d4-bdb3de203810" providerId="ADAL" clId="{E9795B6D-1D9D-4492-B7B4-7BC3BD84AA65}" dt="2021-06-29T14:25:52.118" v="1282" actId="47"/>
        <pc:sldMkLst>
          <pc:docMk/>
          <pc:sldMk cId="1671883718" sldId="276"/>
        </pc:sldMkLst>
        <pc:spChg chg="mod">
          <ac:chgData name="Ruth Laing" userId="f6ce8c24-8471-4744-88d4-bdb3de203810" providerId="ADAL" clId="{E9795B6D-1D9D-4492-B7B4-7BC3BD84AA65}" dt="2021-06-29T14:25:35.946" v="1280" actId="6549"/>
          <ac:spMkLst>
            <pc:docMk/>
            <pc:sldMk cId="1671883718" sldId="276"/>
            <ac:spMk id="2" creationId="{00000000-0000-0000-0000-000000000000}"/>
          </ac:spMkLst>
        </pc:spChg>
        <pc:picChg chg="del">
          <ac:chgData name="Ruth Laing" userId="f6ce8c24-8471-4744-88d4-bdb3de203810" providerId="ADAL" clId="{E9795B6D-1D9D-4492-B7B4-7BC3BD84AA65}" dt="2021-06-29T14:25:33.532" v="1279" actId="478"/>
          <ac:picMkLst>
            <pc:docMk/>
            <pc:sldMk cId="1671883718" sldId="276"/>
            <ac:picMk id="5" creationId="{BF9BB8F4-727E-4A5B-82A1-C2B9DBBF7C5E}"/>
          </ac:picMkLst>
        </pc:picChg>
      </pc:sldChg>
      <pc:sldChg chg="addSp delSp modSp add mod">
        <pc:chgData name="Ruth Laing" userId="f6ce8c24-8471-4744-88d4-bdb3de203810" providerId="ADAL" clId="{E9795B6D-1D9D-4492-B7B4-7BC3BD84AA65}" dt="2021-06-29T14:35:48.864" v="2040" actId="14100"/>
        <pc:sldMkLst>
          <pc:docMk/>
          <pc:sldMk cId="2062271463" sldId="277"/>
        </pc:sldMkLst>
        <pc:spChg chg="mod">
          <ac:chgData name="Ruth Laing" userId="f6ce8c24-8471-4744-88d4-bdb3de203810" providerId="ADAL" clId="{E9795B6D-1D9D-4492-B7B4-7BC3BD84AA65}" dt="2021-06-29T14:35:48.864" v="2040" actId="14100"/>
          <ac:spMkLst>
            <pc:docMk/>
            <pc:sldMk cId="2062271463" sldId="277"/>
            <ac:spMk id="2" creationId="{00000000-0000-0000-0000-000000000000}"/>
          </ac:spMkLst>
        </pc:spChg>
        <pc:spChg chg="del mod">
          <ac:chgData name="Ruth Laing" userId="f6ce8c24-8471-4744-88d4-bdb3de203810" providerId="ADAL" clId="{E9795B6D-1D9D-4492-B7B4-7BC3BD84AA65}" dt="2021-06-29T14:30:32.780" v="1361" actId="478"/>
          <ac:spMkLst>
            <pc:docMk/>
            <pc:sldMk cId="2062271463" sldId="277"/>
            <ac:spMk id="4" creationId="{00000000-0000-0000-0000-000000000000}"/>
          </ac:spMkLst>
        </pc:spChg>
        <pc:spChg chg="mod">
          <ac:chgData name="Ruth Laing" userId="f6ce8c24-8471-4744-88d4-bdb3de203810" providerId="ADAL" clId="{E9795B6D-1D9D-4492-B7B4-7BC3BD84AA65}" dt="2021-06-29T14:26:15.871" v="1339" actId="20577"/>
          <ac:spMkLst>
            <pc:docMk/>
            <pc:sldMk cId="2062271463" sldId="277"/>
            <ac:spMk id="7" creationId="{00000000-0000-0000-0000-000000000000}"/>
          </ac:spMkLst>
        </pc:spChg>
        <pc:spChg chg="add mod ord">
          <ac:chgData name="Ruth Laing" userId="f6ce8c24-8471-4744-88d4-bdb3de203810" providerId="ADAL" clId="{E9795B6D-1D9D-4492-B7B4-7BC3BD84AA65}" dt="2021-06-29T14:34:52.912" v="2019" actId="20577"/>
          <ac:spMkLst>
            <pc:docMk/>
            <pc:sldMk cId="2062271463" sldId="277"/>
            <ac:spMk id="8" creationId="{1C695C21-F2ED-426F-811B-D47396B650F4}"/>
          </ac:spMkLst>
        </pc:spChg>
        <pc:spChg chg="add mod ord">
          <ac:chgData name="Ruth Laing" userId="f6ce8c24-8471-4744-88d4-bdb3de203810" providerId="ADAL" clId="{E9795B6D-1D9D-4492-B7B4-7BC3BD84AA65}" dt="2021-06-29T14:35:39.513" v="2039" actId="171"/>
          <ac:spMkLst>
            <pc:docMk/>
            <pc:sldMk cId="2062271463" sldId="277"/>
            <ac:spMk id="9" creationId="{634BB591-582D-4E78-9BF4-B6F50985CA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A4BF0-A3C9-4199-AEB0-C4348546C473}" type="datetimeFigureOut">
              <a:rPr lang="en-GB" smtClean="0"/>
              <a:t>29/06/2021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C3701-0048-474A-9558-227B7665D2AE}" type="slidenum">
              <a:rPr lang="en-GB" smtClean="0"/>
              <a:t>‹#›</a:t>
            </a:fld>
            <a:endParaRPr lang="en-GB"/>
          </a:p>
        </p:txBody>
      </p:sp>
    </p:spTree>
    <p:extLst>
      <p:ext uri="{BB962C8B-B14F-4D97-AF65-F5344CB8AC3E}">
        <p14:creationId xmlns:p14="http://schemas.microsoft.com/office/powerpoint/2010/main" val="268649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“Dr David Clifford demonstrates unstinting dedication to his students, revising his teaching curricula regularly with a particular eye to access issues, and is highly committed to widening participation through summer school work, consulting for the access organisation Inside Uni and introducing College initiatives to enable students from economically-deprived backgrounds to flourish.”</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2</a:t>
            </a:fld>
            <a:endParaRPr lang="en-GB"/>
          </a:p>
        </p:txBody>
      </p:sp>
    </p:spTree>
    <p:extLst>
      <p:ext uri="{BB962C8B-B14F-4D97-AF65-F5344CB8AC3E}">
        <p14:creationId xmlns:p14="http://schemas.microsoft.com/office/powerpoint/2010/main" val="236150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Dr Peter </a:t>
            </a:r>
            <a:r>
              <a:rPr lang="en-US" sz="1800" b="0" i="0" dirty="0" err="1">
                <a:solidFill>
                  <a:srgbClr val="000000"/>
                </a:solidFill>
                <a:effectLst/>
                <a:latin typeface="Calibri" panose="020F0502020204030204" pitchFamily="34" charset="0"/>
              </a:rPr>
              <a:t>Sloman</a:t>
            </a:r>
            <a:r>
              <a:rPr lang="en-US" sz="1800" b="0" i="0" dirty="0">
                <a:solidFill>
                  <a:srgbClr val="000000"/>
                </a:solidFill>
                <a:effectLst/>
                <a:latin typeface="Calibri" panose="020F0502020204030204" pitchFamily="34" charset="0"/>
              </a:rPr>
              <a:t> has been the heart and soul of the new History &amp; Politics Tripos, effectively building it from scratch over the last five years and supporting students from application to graduation. The Tripos is the single most successful </a:t>
            </a:r>
            <a:r>
              <a:rPr lang="en-US" sz="1800" b="0" i="0" dirty="0" err="1">
                <a:solidFill>
                  <a:srgbClr val="000000"/>
                </a:solidFill>
                <a:effectLst/>
                <a:latin typeface="Calibri" panose="020F0502020204030204" pitchFamily="34" charset="0"/>
              </a:rPr>
              <a:t>programme</a:t>
            </a:r>
            <a:r>
              <a:rPr lang="en-US" sz="1800" b="0" i="0" dirty="0">
                <a:solidFill>
                  <a:srgbClr val="000000"/>
                </a:solidFill>
                <a:effectLst/>
                <a:latin typeface="Calibri" panose="020F0502020204030204" pitchFamily="34" charset="0"/>
              </a:rPr>
              <a:t> across the University in widening participation, and Peter has worked to diversify assessment, mentor students and improve outreach.</a:t>
            </a:r>
            <a:r>
              <a:rPr lang="en-US" sz="4000" b="0" i="0" dirty="0">
                <a:solidFill>
                  <a:srgbClr val="000000"/>
                </a:solidFill>
                <a:effectLst/>
                <a:latin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11</a:t>
            </a:fld>
            <a:endParaRPr lang="en-GB"/>
          </a:p>
        </p:txBody>
      </p:sp>
    </p:spTree>
    <p:extLst>
      <p:ext uri="{BB962C8B-B14F-4D97-AF65-F5344CB8AC3E}">
        <p14:creationId xmlns:p14="http://schemas.microsoft.com/office/powerpoint/2010/main" val="63134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7200" b="0" i="0" dirty="0">
                <a:solidFill>
                  <a:srgbClr val="000000"/>
                </a:solidFill>
                <a:effectLst/>
                <a:latin typeface="Calibri" panose="020F0502020204030204" pitchFamily="34" charset="0"/>
              </a:rPr>
              <a:t>Dr Anne Swift is an outstanding student-</a:t>
            </a:r>
            <a:r>
              <a:rPr lang="en-US" sz="7200" b="0" i="0" dirty="0" err="1">
                <a:solidFill>
                  <a:srgbClr val="000000"/>
                </a:solidFill>
                <a:effectLst/>
                <a:latin typeface="Calibri" panose="020F0502020204030204" pitchFamily="34" charset="0"/>
              </a:rPr>
              <a:t>centred</a:t>
            </a:r>
            <a:r>
              <a:rPr lang="en-US" sz="7200" b="0" i="0" dirty="0">
                <a:solidFill>
                  <a:srgbClr val="000000"/>
                </a:solidFill>
                <a:effectLst/>
                <a:latin typeface="Calibri" panose="020F0502020204030204" pitchFamily="34" charset="0"/>
              </a:rPr>
              <a:t> teacher, working with students in Public Health &amp; Primary Care to develop new sessions on issues of importance to the student body such as nutrition and LGBT+ health, while introducing innovative teaching methods such as a collaboration with a drama company to convey the complexity of intimate partner violence.”</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12</a:t>
            </a:fld>
            <a:endParaRPr lang="en-GB"/>
          </a:p>
        </p:txBody>
      </p:sp>
    </p:spTree>
    <p:extLst>
      <p:ext uri="{BB962C8B-B14F-4D97-AF65-F5344CB8AC3E}">
        <p14:creationId xmlns:p14="http://schemas.microsoft.com/office/powerpoint/2010/main" val="79190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1800" b="0" i="0" dirty="0" err="1">
                <a:solidFill>
                  <a:srgbClr val="000000"/>
                </a:solidFill>
                <a:effectLst/>
                <a:latin typeface="Calibri" panose="020F0502020204030204" pitchFamily="34" charset="0"/>
              </a:rPr>
              <a:t>Mr</a:t>
            </a:r>
            <a:r>
              <a:rPr lang="en-US" sz="1800" b="0" i="0" dirty="0">
                <a:solidFill>
                  <a:srgbClr val="000000"/>
                </a:solidFill>
                <a:effectLst/>
                <a:latin typeface="Calibri" panose="020F0502020204030204" pitchFamily="34" charset="0"/>
              </a:rPr>
              <a:t> Alan Thorne has been tirelessly improving the learning experience of the ‘Robot Lab’ exercise - which has become one of the defining features of the Manufacturing Engineering Tripos - year after year since 1995. Faced with the impact of lockdown this year he scorned the easy way out and designed blended and fully online versions of the Lab so that no students would miss out on the experience.</a:t>
            </a:r>
            <a:r>
              <a:rPr lang="en-US" sz="4000" b="0" i="0" dirty="0">
                <a:solidFill>
                  <a:srgbClr val="000000"/>
                </a:solidFill>
                <a:effectLst/>
                <a:latin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13</a:t>
            </a:fld>
            <a:endParaRPr lang="en-GB"/>
          </a:p>
        </p:txBody>
      </p:sp>
    </p:spTree>
    <p:extLst>
      <p:ext uri="{BB962C8B-B14F-4D97-AF65-F5344CB8AC3E}">
        <p14:creationId xmlns:p14="http://schemas.microsoft.com/office/powerpoint/2010/main" val="320596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9600" b="0" i="0" dirty="0">
                <a:solidFill>
                  <a:srgbClr val="000000"/>
                </a:solidFill>
                <a:effectLst/>
                <a:latin typeface="Calibri" panose="020F0502020204030204" pitchFamily="34" charset="0"/>
              </a:rPr>
              <a:t>Dr Edward Tipper has </a:t>
            </a:r>
            <a:r>
              <a:rPr lang="en-US" sz="9600" b="0" i="0" dirty="0" err="1">
                <a:solidFill>
                  <a:srgbClr val="000000"/>
                </a:solidFill>
                <a:effectLst/>
                <a:latin typeface="Calibri" panose="020F0502020204030204" pitchFamily="34" charset="0"/>
              </a:rPr>
              <a:t>revolutionised</a:t>
            </a:r>
            <a:r>
              <a:rPr lang="en-US" sz="9600" b="0" i="0" dirty="0">
                <a:solidFill>
                  <a:srgbClr val="000000"/>
                </a:solidFill>
                <a:effectLst/>
                <a:latin typeface="Calibri" panose="020F0502020204030204" pitchFamily="34" charset="0"/>
              </a:rPr>
              <a:t> the way in which Earth Sciences students explore geochemical data through the development of computer-based exercises, and last year was responsible for master-minding the Department’s teaching response to Covid, allowing them to deliver a full slate of in-person practical sessions through </a:t>
            </a:r>
            <a:r>
              <a:rPr lang="en-US" sz="9600" b="0" i="0" dirty="0" err="1">
                <a:solidFill>
                  <a:srgbClr val="000000"/>
                </a:solidFill>
                <a:effectLst/>
                <a:latin typeface="Calibri" panose="020F0502020204030204" pitchFamily="34" charset="0"/>
              </a:rPr>
              <a:t>Michaelmas</a:t>
            </a:r>
            <a:r>
              <a:rPr lang="en-US" sz="9600" b="0" i="0" dirty="0">
                <a:solidFill>
                  <a:srgbClr val="000000"/>
                </a:solidFill>
                <a:effectLst/>
                <a:latin typeface="Calibri" panose="020F0502020204030204" pitchFamily="34" charset="0"/>
              </a:rPr>
              <a:t> Term; a truly heroic task.”</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14</a:t>
            </a:fld>
            <a:endParaRPr lang="en-GB"/>
          </a:p>
        </p:txBody>
      </p:sp>
    </p:spTree>
    <p:extLst>
      <p:ext uri="{BB962C8B-B14F-4D97-AF65-F5344CB8AC3E}">
        <p14:creationId xmlns:p14="http://schemas.microsoft.com/office/powerpoint/2010/main" val="1526013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US" sz="1800" dirty="0">
                <a:effectLst/>
                <a:latin typeface="Calibri" panose="020F0502020204030204" pitchFamily="34" charset="0"/>
                <a:ea typeface="Times New Roman" panose="02020603050405020304" pitchFamily="18" charset="0"/>
                <a:cs typeface="Calibri" panose="020F0502020204030204" pitchFamily="34" charset="0"/>
              </a:rPr>
              <a:t>We are also, this evening, celebrating the winners of the Technology-Enabled Learning Prize. This Prize, inaugurated in 2019, is awarded by Cambridge University Press and seeks to recognize Cambridge academics and staff who have developed their own learning technology solutions - or employed existing technology in an innovative way – to improve the learning outcomes of their students.</a:t>
            </a:r>
            <a:r>
              <a:rPr lang="en-GB" dirty="0"/>
              <a:t>“</a:t>
            </a:r>
          </a:p>
        </p:txBody>
      </p:sp>
      <p:sp>
        <p:nvSpPr>
          <p:cNvPr id="4" name="Slide Number Placeholder 3"/>
          <p:cNvSpPr>
            <a:spLocks noGrp="1"/>
          </p:cNvSpPr>
          <p:nvPr>
            <p:ph type="sldNum" sz="quarter" idx="5"/>
          </p:nvPr>
        </p:nvSpPr>
        <p:spPr/>
        <p:txBody>
          <a:bodyPr/>
          <a:lstStyle/>
          <a:p>
            <a:fld id="{90EC3701-0048-474A-9558-227B7665D2AE}" type="slidenum">
              <a:rPr lang="en-GB" smtClean="0"/>
              <a:t>15</a:t>
            </a:fld>
            <a:endParaRPr lang="en-GB"/>
          </a:p>
        </p:txBody>
      </p:sp>
    </p:spTree>
    <p:extLst>
      <p:ext uri="{BB962C8B-B14F-4D97-AF65-F5344CB8AC3E}">
        <p14:creationId xmlns:p14="http://schemas.microsoft.com/office/powerpoint/2010/main" val="3966775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000000"/>
                </a:solidFill>
                <a:effectLst/>
                <a:latin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First of all, Dr Oleg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Kitov</a:t>
            </a:r>
            <a:r>
              <a:rPr lang="en-US" sz="1800" dirty="0">
                <a:effectLst/>
                <a:latin typeface="Calibri" panose="020F0502020204030204" pitchFamily="34" charset="0"/>
                <a:ea typeface="Times New Roman" panose="02020603050405020304" pitchFamily="18" charset="0"/>
                <a:cs typeface="Calibri" panose="020F0502020204030204" pitchFamily="34" charset="0"/>
              </a:rPr>
              <a:t> was highly commended by the judging panel for his efforts in using formative assessment to deliver improved learning outcomes within the Economics Tripos. Oleg and colleagues used mastery-oriented active learning methods to complement traditional lectures and supervisions, incorporating opportunities for reflective feedback and enabling learner autonomy.</a:t>
            </a:r>
            <a:r>
              <a:rPr lang="en-US" sz="4000" b="0" i="0" dirty="0">
                <a:solidFill>
                  <a:srgbClr val="000000"/>
                </a:solidFill>
                <a:effectLst/>
                <a:latin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16</a:t>
            </a:fld>
            <a:endParaRPr lang="en-GB"/>
          </a:p>
        </p:txBody>
      </p:sp>
    </p:spTree>
    <p:extLst>
      <p:ext uri="{BB962C8B-B14F-4D97-AF65-F5344CB8AC3E}">
        <p14:creationId xmlns:p14="http://schemas.microsoft.com/office/powerpoint/2010/main" val="2813325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1800" dirty="0">
                <a:effectLst/>
                <a:latin typeface="Calibri" panose="020F0502020204030204" pitchFamily="34" charset="0"/>
                <a:ea typeface="Times New Roman" panose="02020603050405020304" pitchFamily="18" charset="0"/>
              </a:rPr>
              <a:t>Winner of the AHSS Technology-Enabled Learning Prize, Dr Sami Everett led a team in delivering a highly collaborative, workshop-based </a:t>
            </a:r>
            <a:r>
              <a:rPr lang="en-US" sz="1800" dirty="0" err="1">
                <a:effectLst/>
                <a:latin typeface="Calibri" panose="020F0502020204030204" pitchFamily="34" charset="0"/>
                <a:ea typeface="Times New Roman" panose="02020603050405020304" pitchFamily="18" charset="0"/>
              </a:rPr>
              <a:t>programme</a:t>
            </a:r>
            <a:r>
              <a:rPr lang="en-US" sz="1800" dirty="0">
                <a:effectLst/>
                <a:latin typeface="Calibri" panose="020F0502020204030204" pitchFamily="34" charset="0"/>
                <a:ea typeface="Times New Roman" panose="02020603050405020304" pitchFamily="18" charset="0"/>
              </a:rPr>
              <a:t> for early-career research students wholly online, enabled by a toolkit of web-based technologies. Sami’s team employed purposeful learning design and judicious selection of accessible communication tools to bring together a diverse group to explore issues relating to digital ethnography.</a:t>
            </a:r>
            <a:r>
              <a:rPr lang="en-US" sz="9600" b="0" i="0" dirty="0">
                <a:solidFill>
                  <a:srgbClr val="000000"/>
                </a:solidFill>
                <a:effectLst/>
                <a:latin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17</a:t>
            </a:fld>
            <a:endParaRPr lang="en-GB"/>
          </a:p>
        </p:txBody>
      </p:sp>
    </p:spTree>
    <p:extLst>
      <p:ext uri="{BB962C8B-B14F-4D97-AF65-F5344CB8AC3E}">
        <p14:creationId xmlns:p14="http://schemas.microsoft.com/office/powerpoint/2010/main" val="1650389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000000"/>
                </a:solidFill>
                <a:effectLst/>
                <a:latin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Winner of the STEMM Technology-Enabled Learning Prize, Dr Mairi Kilkenny created an extensive set of educational media to enable the delivery of virtual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practicals</a:t>
            </a:r>
            <a:r>
              <a:rPr lang="en-US" sz="1800" dirty="0">
                <a:effectLst/>
                <a:latin typeface="Calibri" panose="020F0502020204030204" pitchFamily="34" charset="0"/>
                <a:ea typeface="Times New Roman" panose="02020603050405020304" pitchFamily="18" charset="0"/>
                <a:cs typeface="Calibri" panose="020F0502020204030204" pitchFamily="34" charset="0"/>
              </a:rPr>
              <a:t> to the hundreds of Natural Sciences students, ensuring educational continuity through lockdown. Using an impressive range of carefully selected learning technologies, Mairi produced a suite of videos, illustrations and quizzes to overwhelmingly positive feedback.</a:t>
            </a:r>
            <a:r>
              <a:rPr lang="en-US" sz="4000" b="0" i="0" dirty="0">
                <a:solidFill>
                  <a:srgbClr val="000000"/>
                </a:solidFill>
                <a:effectLst/>
                <a:latin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18</a:t>
            </a:fld>
            <a:endParaRPr lang="en-GB"/>
          </a:p>
        </p:txBody>
      </p:sp>
    </p:spTree>
    <p:extLst>
      <p:ext uri="{BB962C8B-B14F-4D97-AF65-F5344CB8AC3E}">
        <p14:creationId xmlns:p14="http://schemas.microsoft.com/office/powerpoint/2010/main" val="357278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“Dr Elizabeth </a:t>
            </a:r>
            <a:r>
              <a:rPr lang="en-GB" sz="1800" b="0" i="0" dirty="0" err="1">
                <a:solidFill>
                  <a:srgbClr val="000000"/>
                </a:solidFill>
                <a:effectLst/>
                <a:latin typeface="Calibri" panose="020F0502020204030204" pitchFamily="34" charset="0"/>
              </a:rPr>
              <a:t>Fistein</a:t>
            </a:r>
            <a:r>
              <a:rPr lang="en-GB" sz="1800" b="0" i="0" dirty="0">
                <a:solidFill>
                  <a:srgbClr val="000000"/>
                </a:solidFill>
                <a:effectLst/>
                <a:latin typeface="Calibri" panose="020F0502020204030204" pitchFamily="34" charset="0"/>
              </a:rPr>
              <a:t> has been instrumental in developing the innovative new Medical Ethics and Law curriculum as an integrated theme across the three years of the clinical medicine course, with excellent feedback. On top of this Elizabeth is deeply involved in improving the Clinical School’s assessment processes, developing for example the innovative Structured Essay Question paper for the Final MB exam.”</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3</a:t>
            </a:fld>
            <a:endParaRPr lang="en-GB"/>
          </a:p>
        </p:txBody>
      </p:sp>
    </p:spTree>
    <p:extLst>
      <p:ext uri="{BB962C8B-B14F-4D97-AF65-F5344CB8AC3E}">
        <p14:creationId xmlns:p14="http://schemas.microsoft.com/office/powerpoint/2010/main" val="245648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Prof. Beverley Glover has, in her role as Director of Cambridge Botanic Garden, restructured the gardens to become a living educational aid to visitors and students of all ages. This is only in addition to her outstanding work as a lecturer which inspires first-year students to continue studying Plant Sciences, and broader outreach efforts with the BBC and Royal Society.”</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4</a:t>
            </a:fld>
            <a:endParaRPr lang="en-GB"/>
          </a:p>
        </p:txBody>
      </p:sp>
    </p:spTree>
    <p:extLst>
      <p:ext uri="{BB962C8B-B14F-4D97-AF65-F5344CB8AC3E}">
        <p14:creationId xmlns:p14="http://schemas.microsoft.com/office/powerpoint/2010/main" val="354947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2800" b="0" i="0" dirty="0">
                <a:solidFill>
                  <a:srgbClr val="000000"/>
                </a:solidFill>
                <a:effectLst/>
                <a:latin typeface="Calibri" panose="020F0502020204030204" pitchFamily="34" charset="0"/>
              </a:rPr>
              <a:t>Dr Hannah Joyce consistently receives some of the highest praise from students in the Department of Engineering, and nominations for ‘Best Lecturer’, for her engaging lecture style, but she is also committed to outreach as the University coordinator for the UK Electronic Skills Foundation, which encourages undergraduates to apply for - and achieve - UKESF scholarships.”</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5</a:t>
            </a:fld>
            <a:endParaRPr lang="en-GB"/>
          </a:p>
        </p:txBody>
      </p:sp>
    </p:spTree>
    <p:extLst>
      <p:ext uri="{BB962C8B-B14F-4D97-AF65-F5344CB8AC3E}">
        <p14:creationId xmlns:p14="http://schemas.microsoft.com/office/powerpoint/2010/main" val="16492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2800" b="0" i="0" dirty="0">
                <a:solidFill>
                  <a:srgbClr val="000000"/>
                </a:solidFill>
                <a:effectLst/>
                <a:latin typeface="Calibri" panose="020F0502020204030204" pitchFamily="34" charset="0"/>
              </a:rPr>
              <a:t>Dr Nikhil </a:t>
            </a:r>
            <a:r>
              <a:rPr lang="en-US" sz="2800" b="0" i="0" dirty="0" err="1">
                <a:solidFill>
                  <a:srgbClr val="000000"/>
                </a:solidFill>
                <a:effectLst/>
                <a:latin typeface="Calibri" panose="020F0502020204030204" pitchFamily="34" charset="0"/>
              </a:rPr>
              <a:t>Nrishnan</a:t>
            </a:r>
            <a:r>
              <a:rPr lang="en-US" sz="2800" b="0" i="0" dirty="0">
                <a:solidFill>
                  <a:srgbClr val="000000"/>
                </a:solidFill>
                <a:effectLst/>
                <a:latin typeface="Calibri" panose="020F0502020204030204" pitchFamily="34" charset="0"/>
              </a:rPr>
              <a:t> is an exceptional teacher in the Faculty of Philosophy, building the confidence of students initially unfamiliar with philosophy, establishing a reading group focused on broadening horizons with works outside the mainstream of philosophy, and developing new methods-oriented workshops which introduce students systematically to the demands of postgraduate work.”</a:t>
            </a:r>
          </a:p>
          <a:p>
            <a:r>
              <a:rPr lang="en-US" sz="2800" b="0" i="0" dirty="0">
                <a:solidFill>
                  <a:srgbClr val="000000"/>
                </a:solidFill>
                <a:effectLst/>
                <a:latin typeface="Calibri" panose="020F0502020204030204" pitchFamily="34" charset="0"/>
              </a:rPr>
              <a:t>“Sadly, Nikhil is unable to join us this evening, and we send our good wishes to him.”</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6</a:t>
            </a:fld>
            <a:endParaRPr lang="en-GB"/>
          </a:p>
        </p:txBody>
      </p:sp>
    </p:spTree>
    <p:extLst>
      <p:ext uri="{BB962C8B-B14F-4D97-AF65-F5344CB8AC3E}">
        <p14:creationId xmlns:p14="http://schemas.microsoft.com/office/powerpoint/2010/main" val="362050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“Honorary </a:t>
            </a:r>
            <a:r>
              <a:rPr lang="en-US" sz="4000" b="0" i="0" dirty="0">
                <a:solidFill>
                  <a:srgbClr val="000000"/>
                </a:solidFill>
                <a:effectLst/>
                <a:latin typeface="Calibri" panose="020F0502020204030204" pitchFamily="34" charset="0"/>
              </a:rPr>
              <a:t>Professor Clare Morris has led the development and delivery of the Institute of Continuing Education’s postgraduate medical education portfolio, now </a:t>
            </a:r>
            <a:r>
              <a:rPr lang="en-US" sz="4000" b="0" i="0" dirty="0" err="1">
                <a:solidFill>
                  <a:srgbClr val="000000"/>
                </a:solidFill>
                <a:effectLst/>
                <a:latin typeface="Calibri" panose="020F0502020204030204" pitchFamily="34" charset="0"/>
              </a:rPr>
              <a:t>recognised</a:t>
            </a:r>
            <a:r>
              <a:rPr lang="en-US" sz="4000" b="0" i="0" dirty="0">
                <a:solidFill>
                  <a:srgbClr val="000000"/>
                </a:solidFill>
                <a:effectLst/>
                <a:latin typeface="Calibri" panose="020F0502020204030204" pitchFamily="34" charset="0"/>
              </a:rPr>
              <a:t> as a regional beacon and leading national provider. Clare teaches by example in building inclusive communities of learning in which participants benefit greatly from the perspectives of their peers.”</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7</a:t>
            </a:fld>
            <a:endParaRPr lang="en-GB"/>
          </a:p>
        </p:txBody>
      </p:sp>
    </p:spTree>
    <p:extLst>
      <p:ext uri="{BB962C8B-B14F-4D97-AF65-F5344CB8AC3E}">
        <p14:creationId xmlns:p14="http://schemas.microsoft.com/office/powerpoint/2010/main" val="285726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4000" b="0" i="0" dirty="0" err="1">
                <a:solidFill>
                  <a:srgbClr val="000000"/>
                </a:solidFill>
                <a:effectLst/>
                <a:latin typeface="Calibri" panose="020F0502020204030204" pitchFamily="34" charset="0"/>
              </a:rPr>
              <a:t>Mr</a:t>
            </a:r>
            <a:r>
              <a:rPr lang="en-US" sz="4000" b="0" i="0" dirty="0">
                <a:solidFill>
                  <a:srgbClr val="000000"/>
                </a:solidFill>
                <a:effectLst/>
                <a:latin typeface="Calibri" panose="020F0502020204030204" pitchFamily="34" charset="0"/>
              </a:rPr>
              <a:t> Bill Nicholl in an inspiring lecturer and innovative pedagogical leader in the area of Design &amp; Technology, bringing a focus on design creativity and developing new course content on the role of Design in relation to discourses around race. His research-based pedagogy has influenced policy and practice far beyond his teaching in the Faculty.”</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8</a:t>
            </a:fld>
            <a:endParaRPr lang="en-GB"/>
          </a:p>
        </p:txBody>
      </p:sp>
    </p:spTree>
    <p:extLst>
      <p:ext uri="{BB962C8B-B14F-4D97-AF65-F5344CB8AC3E}">
        <p14:creationId xmlns:p14="http://schemas.microsoft.com/office/powerpoint/2010/main" val="13812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Dr Tina Potter is an extraordinary teacher who has overhauled one of the most challenging topics in physics to teach at the undergraduate level - particle and nuclear physics - ensuring that it has become the most popular optional course in Part II physics. Tina is also a strong advocate for diversity in the Department and is committed to mentoring undergraduate students.</a:t>
            </a:r>
            <a:r>
              <a:rPr lang="en-US" sz="4000" b="0" i="0" dirty="0">
                <a:solidFill>
                  <a:srgbClr val="000000"/>
                </a:solidFill>
                <a:effectLst/>
                <a:latin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9</a:t>
            </a:fld>
            <a:endParaRPr lang="en-GB"/>
          </a:p>
        </p:txBody>
      </p:sp>
    </p:spTree>
    <p:extLst>
      <p:ext uri="{BB962C8B-B14F-4D97-AF65-F5344CB8AC3E}">
        <p14:creationId xmlns:p14="http://schemas.microsoft.com/office/powerpoint/2010/main" val="384978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a:t>
            </a:r>
            <a:r>
              <a:rPr lang="en-US" sz="5400" b="0" i="0" dirty="0">
                <a:solidFill>
                  <a:srgbClr val="000000"/>
                </a:solidFill>
                <a:effectLst/>
                <a:latin typeface="Calibri" panose="020F0502020204030204" pitchFamily="34" charset="0"/>
              </a:rPr>
              <a:t>Dr Dee </a:t>
            </a:r>
            <a:r>
              <a:rPr lang="en-US" sz="5400" b="0" i="0" dirty="0" err="1">
                <a:solidFill>
                  <a:srgbClr val="000000"/>
                </a:solidFill>
                <a:effectLst/>
                <a:latin typeface="Calibri" panose="020F0502020204030204" pitchFamily="34" charset="0"/>
              </a:rPr>
              <a:t>Scadden</a:t>
            </a:r>
            <a:r>
              <a:rPr lang="en-US" sz="5400" b="0" i="0" dirty="0">
                <a:solidFill>
                  <a:srgbClr val="000000"/>
                </a:solidFill>
                <a:effectLst/>
                <a:latin typeface="Calibri" panose="020F0502020204030204" pitchFamily="34" charset="0"/>
              </a:rPr>
              <a:t> is a leading figure in the University for her work in developing online teaching resources. Her timeless commitment was crucial in allowing Departments across the School of Biological Sciences to move their teaching online last year with very little notice, while she continues to inspire, motivate and support her colleagues in developing imaginative and academically rigorous teaching resources.”</a:t>
            </a:r>
            <a:endParaRPr lang="en-GB" dirty="0"/>
          </a:p>
        </p:txBody>
      </p:sp>
      <p:sp>
        <p:nvSpPr>
          <p:cNvPr id="4" name="Slide Number Placeholder 3"/>
          <p:cNvSpPr>
            <a:spLocks noGrp="1"/>
          </p:cNvSpPr>
          <p:nvPr>
            <p:ph type="sldNum" sz="quarter" idx="5"/>
          </p:nvPr>
        </p:nvSpPr>
        <p:spPr/>
        <p:txBody>
          <a:bodyPr/>
          <a:lstStyle/>
          <a:p>
            <a:fld id="{90EC3701-0048-474A-9558-227B7665D2AE}" type="slidenum">
              <a:rPr lang="en-GB" smtClean="0"/>
              <a:t>10</a:t>
            </a:fld>
            <a:endParaRPr lang="en-GB"/>
          </a:p>
        </p:txBody>
      </p:sp>
    </p:spTree>
    <p:extLst>
      <p:ext uri="{BB962C8B-B14F-4D97-AF65-F5344CB8AC3E}">
        <p14:creationId xmlns:p14="http://schemas.microsoft.com/office/powerpoint/2010/main" val="337754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668D-F18C-4537-A884-BB81535DBB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E034AD-26A4-4C87-A33C-3A55D817D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164880-F0E7-4756-A436-3FC0EDC20F98}"/>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5" name="Footer Placeholder 4">
            <a:extLst>
              <a:ext uri="{FF2B5EF4-FFF2-40B4-BE49-F238E27FC236}">
                <a16:creationId xmlns:a16="http://schemas.microsoft.com/office/drawing/2014/main" id="{29ACFDB2-3D15-45B0-9E6C-7C68E99346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41B99-5769-4E45-8F36-9ABA1D83A14A}"/>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199407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E649-EC3F-41DE-B9F7-9167BBB3A1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45E06B-F196-41E7-853A-FEF2325665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4EAE5-070B-4E98-B2DE-DDFD71B92389}"/>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5" name="Footer Placeholder 4">
            <a:extLst>
              <a:ext uri="{FF2B5EF4-FFF2-40B4-BE49-F238E27FC236}">
                <a16:creationId xmlns:a16="http://schemas.microsoft.com/office/drawing/2014/main" id="{EBD8AE1E-631A-45A1-843B-FEA51B0C4D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796831-0519-437C-89A8-E00441F15096}"/>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419257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45C7A8-87CF-43E6-B04F-1A377132D1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3A88C5-692C-4136-B187-DEE99EE39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61221E-8529-4613-BD35-102E005BC72D}"/>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5" name="Footer Placeholder 4">
            <a:extLst>
              <a:ext uri="{FF2B5EF4-FFF2-40B4-BE49-F238E27FC236}">
                <a16:creationId xmlns:a16="http://schemas.microsoft.com/office/drawing/2014/main" id="{DF02C1FA-DB96-492A-90B9-EC6EE621E6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B1596-01EA-4270-822C-71F0920A429E}"/>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217819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C234-E320-4B37-A3BB-A0B06AE1BB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61EE33-462A-49D8-9817-9105B5A0F0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DE9C14-F5F2-4C6C-8039-2404084E2B08}"/>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5" name="Footer Placeholder 4">
            <a:extLst>
              <a:ext uri="{FF2B5EF4-FFF2-40B4-BE49-F238E27FC236}">
                <a16:creationId xmlns:a16="http://schemas.microsoft.com/office/drawing/2014/main" id="{CDA5BF7D-B731-43E0-BCA3-41F0233C9B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28F7C0-37BE-4A23-B671-1F4811651CC4}"/>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207060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E8A8-DCC8-4327-9E75-5031B7A126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63CEC8-2067-4C91-8AC4-EE52A6CE5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615B45-3145-484C-B8DC-1A795305EE78}"/>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5" name="Footer Placeholder 4">
            <a:extLst>
              <a:ext uri="{FF2B5EF4-FFF2-40B4-BE49-F238E27FC236}">
                <a16:creationId xmlns:a16="http://schemas.microsoft.com/office/drawing/2014/main" id="{51E76E99-2D43-4B06-91B4-EFB1590FF2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C29B9B-A054-477E-AE43-FC7212FD076F}"/>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198544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56E6-1DE0-4D12-B2DF-016CDFF02C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EF62F1-DF7D-4CC7-BC1C-5050CEBACB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D3370E-044C-4B0C-BEE8-B17BB691CB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E4590-B867-4EE3-9BC1-6CD2571409B8}"/>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6" name="Footer Placeholder 5">
            <a:extLst>
              <a:ext uri="{FF2B5EF4-FFF2-40B4-BE49-F238E27FC236}">
                <a16:creationId xmlns:a16="http://schemas.microsoft.com/office/drawing/2014/main" id="{FEA2A377-4137-4805-924A-5910903189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FEB150-3FB8-45E4-A34A-1EF69A99A4D0}"/>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124733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9792-F82C-4940-A69B-3B53EE71AF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8FD50A-B9F3-40F8-B22D-B057552B7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E7CAA-4719-4296-9166-7F09A483F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103BA1-3F6C-4188-A27E-07B68B18E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6F8559-5F62-45B5-A70D-4A39C126E9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366FB6-2677-4C97-8BC9-A6481AD62B24}"/>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8" name="Footer Placeholder 7">
            <a:extLst>
              <a:ext uri="{FF2B5EF4-FFF2-40B4-BE49-F238E27FC236}">
                <a16:creationId xmlns:a16="http://schemas.microsoft.com/office/drawing/2014/main" id="{AA2BAE01-1BAE-4B43-96BE-E28F447189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03A702-6253-49EE-8196-756248A8D6F6}"/>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284459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849F-2DBE-4C1C-9677-2A2F8E1C72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E7B247-F8D9-4BEF-83D7-6CF5E4100442}"/>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4" name="Footer Placeholder 3">
            <a:extLst>
              <a:ext uri="{FF2B5EF4-FFF2-40B4-BE49-F238E27FC236}">
                <a16:creationId xmlns:a16="http://schemas.microsoft.com/office/drawing/2014/main" id="{E76045FC-8DCF-4B30-8B03-D56863A3A4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459192-93F0-44BF-8020-B793BA4244E3}"/>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379022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DA213-E1F9-48E6-A6C3-DC0AF27ED95C}"/>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3" name="Footer Placeholder 2">
            <a:extLst>
              <a:ext uri="{FF2B5EF4-FFF2-40B4-BE49-F238E27FC236}">
                <a16:creationId xmlns:a16="http://schemas.microsoft.com/office/drawing/2014/main" id="{BC70D729-2627-4D92-9D32-6A688D8168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63BCDC-8602-42C3-93AD-9D49D52B70F5}"/>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208582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8436-9831-4EB7-9F40-A4C6883FC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B2E86B-A23D-4C4C-8B67-7DE084154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6BA3F6-0E4B-43C8-82FC-40A9608BE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E6B67-37CA-4FF8-8C86-CEF547002538}"/>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6" name="Footer Placeholder 5">
            <a:extLst>
              <a:ext uri="{FF2B5EF4-FFF2-40B4-BE49-F238E27FC236}">
                <a16:creationId xmlns:a16="http://schemas.microsoft.com/office/drawing/2014/main" id="{EE8D2D18-56AD-4E6D-B67D-5C8F4E883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9F3513-47D9-45B8-8298-A594C132F5D5}"/>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336558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BFB5-2683-4565-AB1F-6ED120F97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B15C91-EAC8-4162-B21B-0898FEB69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A950F7-51EB-4ADA-92B6-CAF9A4A70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1A30A-5035-4667-8DC9-ADC2F2E15CE8}"/>
              </a:ext>
            </a:extLst>
          </p:cNvPr>
          <p:cNvSpPr>
            <a:spLocks noGrp="1"/>
          </p:cNvSpPr>
          <p:nvPr>
            <p:ph type="dt" sz="half" idx="10"/>
          </p:nvPr>
        </p:nvSpPr>
        <p:spPr/>
        <p:txBody>
          <a:bodyPr/>
          <a:lstStyle/>
          <a:p>
            <a:fld id="{E8B4CFB6-FA30-4216-9D26-E17F441944B6}" type="datetimeFigureOut">
              <a:rPr lang="en-GB" smtClean="0"/>
              <a:t>29/06/2021</a:t>
            </a:fld>
            <a:endParaRPr lang="en-GB"/>
          </a:p>
        </p:txBody>
      </p:sp>
      <p:sp>
        <p:nvSpPr>
          <p:cNvPr id="6" name="Footer Placeholder 5">
            <a:extLst>
              <a:ext uri="{FF2B5EF4-FFF2-40B4-BE49-F238E27FC236}">
                <a16:creationId xmlns:a16="http://schemas.microsoft.com/office/drawing/2014/main" id="{A973160C-DB8C-4064-A3AF-7C557CFFAE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E0211D-489E-44CF-8CF2-6D187FFE98CE}"/>
              </a:ext>
            </a:extLst>
          </p:cNvPr>
          <p:cNvSpPr>
            <a:spLocks noGrp="1"/>
          </p:cNvSpPr>
          <p:nvPr>
            <p:ph type="sldNum" sz="quarter" idx="12"/>
          </p:nvPr>
        </p:nvSpPr>
        <p:spPr/>
        <p:txBody>
          <a:bodyPr/>
          <a:lstStyle/>
          <a:p>
            <a:fld id="{D0CE9ACD-0746-448C-9A2A-F824F8463E7F}" type="slidenum">
              <a:rPr lang="en-GB" smtClean="0"/>
              <a:t>‹#›</a:t>
            </a:fld>
            <a:endParaRPr lang="en-GB"/>
          </a:p>
        </p:txBody>
      </p:sp>
    </p:spTree>
    <p:extLst>
      <p:ext uri="{BB962C8B-B14F-4D97-AF65-F5344CB8AC3E}">
        <p14:creationId xmlns:p14="http://schemas.microsoft.com/office/powerpoint/2010/main" val="292042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1569A-29C1-466A-883E-C302D07936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6B6630-C47F-4D91-A0F9-495C590C1D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AC7F2-6BEF-4137-99E9-C6C615BA38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4CFB6-FA30-4216-9D26-E17F441944B6}" type="datetimeFigureOut">
              <a:rPr lang="en-GB" smtClean="0"/>
              <a:t>29/06/2021</a:t>
            </a:fld>
            <a:endParaRPr lang="en-GB"/>
          </a:p>
        </p:txBody>
      </p:sp>
      <p:sp>
        <p:nvSpPr>
          <p:cNvPr id="5" name="Footer Placeholder 4">
            <a:extLst>
              <a:ext uri="{FF2B5EF4-FFF2-40B4-BE49-F238E27FC236}">
                <a16:creationId xmlns:a16="http://schemas.microsoft.com/office/drawing/2014/main" id="{3C9ECEAC-1AA1-4FF8-B17D-BA9641A1F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B9A648-63A2-43BF-AC92-8018E7F19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E9ACD-0746-448C-9A2A-F824F8463E7F}" type="slidenum">
              <a:rPr lang="en-GB" smtClean="0"/>
              <a:t>‹#›</a:t>
            </a:fld>
            <a:endParaRPr lang="en-GB"/>
          </a:p>
        </p:txBody>
      </p:sp>
    </p:spTree>
    <p:extLst>
      <p:ext uri="{BB962C8B-B14F-4D97-AF65-F5344CB8AC3E}">
        <p14:creationId xmlns:p14="http://schemas.microsoft.com/office/powerpoint/2010/main" val="300083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699AE6AE-8FC7-4F70-A1D1-729493D6C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733" y="606313"/>
            <a:ext cx="2782533" cy="1049330"/>
          </a:xfrm>
          <a:prstGeom prst="rect">
            <a:avLst/>
          </a:prstGeom>
        </p:spPr>
      </p:pic>
      <p:sp>
        <p:nvSpPr>
          <p:cNvPr id="2" name="Rectangle 1"/>
          <p:cNvSpPr/>
          <p:nvPr/>
        </p:nvSpPr>
        <p:spPr>
          <a:xfrm>
            <a:off x="0" y="3105150"/>
            <a:ext cx="12192000" cy="3752850"/>
          </a:xfrm>
          <a:prstGeom prst="rect">
            <a:avLst/>
          </a:prstGeom>
          <a:solidFill>
            <a:srgbClr val="91B9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a:p>
            <a:pPr algn="ctr"/>
            <a:endParaRPr lang="en-GB" sz="3200" dirty="0"/>
          </a:p>
          <a:p>
            <a:pPr algn="ctr"/>
            <a:endParaRPr lang="en-GB" dirty="0"/>
          </a:p>
          <a:p>
            <a:pPr algn="ctr"/>
            <a:r>
              <a:rPr lang="en-GB" sz="3600" dirty="0">
                <a:solidFill>
                  <a:schemeClr val="tx1"/>
                </a:solidFill>
                <a:latin typeface="Myriad Pro" panose="020B0503030403020204" pitchFamily="34" charset="0"/>
              </a:rPr>
              <a:t>Welcome! We will be starting shortly.</a:t>
            </a:r>
          </a:p>
        </p:txBody>
      </p:sp>
      <p:sp>
        <p:nvSpPr>
          <p:cNvPr id="4" name="Subtitle 2"/>
          <p:cNvSpPr txBox="1">
            <a:spLocks/>
          </p:cNvSpPr>
          <p:nvPr/>
        </p:nvSpPr>
        <p:spPr>
          <a:xfrm>
            <a:off x="0" y="5208114"/>
            <a:ext cx="12192000" cy="165576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dirty="0"/>
          </a:p>
        </p:txBody>
      </p:sp>
      <p:sp>
        <p:nvSpPr>
          <p:cNvPr id="7" name="TextBox 6"/>
          <p:cNvSpPr txBox="1"/>
          <p:nvPr/>
        </p:nvSpPr>
        <p:spPr>
          <a:xfrm>
            <a:off x="728870" y="2213282"/>
            <a:ext cx="10734260" cy="2185214"/>
          </a:xfrm>
          <a:prstGeom prst="rect">
            <a:avLst/>
          </a:prstGeom>
          <a:solidFill>
            <a:srgbClr val="FFF7E1"/>
          </a:solidFill>
          <a:ln w="19050">
            <a:solidFill>
              <a:schemeClr val="tx1"/>
            </a:solidFill>
          </a:ln>
        </p:spPr>
        <p:txBody>
          <a:bodyPr wrap="square" rtlCol="0">
            <a:spAutoFit/>
          </a:bodyPr>
          <a:lstStyle/>
          <a:p>
            <a:pPr algn="ctr"/>
            <a:endParaRPr lang="en-GB" sz="3200" dirty="0"/>
          </a:p>
          <a:p>
            <a:pPr algn="ctr"/>
            <a:r>
              <a:rPr lang="en-GB" sz="4400" dirty="0">
                <a:latin typeface="Trajan Pro 3" panose="02020502050503020301" pitchFamily="18" charset="0"/>
              </a:rPr>
              <a:t>Pilkington Prize Ceremony</a:t>
            </a:r>
          </a:p>
          <a:p>
            <a:pPr algn="ctr"/>
            <a:r>
              <a:rPr lang="en-GB" sz="3200" dirty="0">
                <a:latin typeface="Trajan Pro 3" panose="02020502050503020301" pitchFamily="18" charset="0"/>
              </a:rPr>
              <a:t>Tuesday 29 June</a:t>
            </a:r>
          </a:p>
          <a:p>
            <a:endParaRPr lang="en-GB" sz="2800" b="1" dirty="0"/>
          </a:p>
        </p:txBody>
      </p:sp>
    </p:spTree>
    <p:extLst>
      <p:ext uri="{BB962C8B-B14F-4D97-AF65-F5344CB8AC3E}">
        <p14:creationId xmlns:p14="http://schemas.microsoft.com/office/powerpoint/2010/main" val="1766223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03339" y="678226"/>
            <a:ext cx="5788404" cy="523220"/>
          </a:xfrm>
          <a:prstGeom prst="rect">
            <a:avLst/>
          </a:prstGeom>
          <a:noFill/>
        </p:spPr>
        <p:txBody>
          <a:bodyPr wrap="square" rtlCol="0">
            <a:spAutoFit/>
          </a:bodyPr>
          <a:lstStyle/>
          <a:p>
            <a:r>
              <a:rPr lang="en-GB" sz="2800" dirty="0">
                <a:latin typeface="Trajan Pro 3" panose="02020502050503020301" pitchFamily="18" charset="0"/>
              </a:rPr>
              <a:t>Dr Dee </a:t>
            </a:r>
            <a:r>
              <a:rPr lang="en-GB" sz="2800" dirty="0" err="1">
                <a:latin typeface="Trajan Pro 3" panose="02020502050503020301" pitchFamily="18" charset="0"/>
              </a:rPr>
              <a:t>Scadden</a:t>
            </a:r>
            <a:endParaRPr lang="en-GB" sz="2800" dirty="0">
              <a:latin typeface="Trajan Pro 3" panose="02020502050503020301" pitchFamily="18" charset="0"/>
            </a:endParaRPr>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80053"/>
            <a:ext cx="3024241" cy="1140481"/>
          </a:xfrm>
          <a:prstGeom prst="rect">
            <a:avLst/>
          </a:prstGeom>
        </p:spPr>
      </p:pic>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erson smiling for the camera&#10;&#10;Description automatically generated with low confidence">
            <a:extLst>
              <a:ext uri="{FF2B5EF4-FFF2-40B4-BE49-F238E27FC236}">
                <a16:creationId xmlns:a16="http://schemas.microsoft.com/office/drawing/2014/main" id="{C7C566A9-8408-4104-90FD-274701E87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165" y="0"/>
            <a:ext cx="5129835" cy="6867454"/>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54474" y="2694458"/>
            <a:ext cx="5712903" cy="1015663"/>
          </a:xfrm>
          <a:prstGeom prst="rect">
            <a:avLst/>
          </a:prstGeom>
          <a:noFill/>
        </p:spPr>
        <p:txBody>
          <a:bodyPr wrap="square" rtlCol="0">
            <a:spAutoFit/>
          </a:bodyPr>
          <a:lstStyle/>
          <a:p>
            <a:r>
              <a:rPr lang="en-GB" sz="2000" i="1" dirty="0">
                <a:latin typeface="Myriad Pro" panose="020B0503030403020204" pitchFamily="34" charset="0"/>
              </a:rPr>
              <a:t>“Dee continues to inspire, motivate and support her colleagues in developing imaginative and academically rigorous online resources.”</a:t>
            </a:r>
          </a:p>
        </p:txBody>
      </p:sp>
      <p:pic>
        <p:nvPicPr>
          <p:cNvPr id="12" name="Picture 11" descr="A picture containing text, sign&#10;&#10;Description automatically generated">
            <a:extLst>
              <a:ext uri="{FF2B5EF4-FFF2-40B4-BE49-F238E27FC236}">
                <a16:creationId xmlns:a16="http://schemas.microsoft.com/office/drawing/2014/main" id="{1B88A75C-2A6D-4A60-8891-2B1BD04A4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84" y="5335398"/>
            <a:ext cx="3024241" cy="1140481"/>
          </a:xfrm>
          <a:prstGeom prst="rect">
            <a:avLst/>
          </a:prstGeom>
        </p:spPr>
      </p:pic>
      <p:sp>
        <p:nvSpPr>
          <p:cNvPr id="2" name="TextBox 1">
            <a:extLst>
              <a:ext uri="{FF2B5EF4-FFF2-40B4-BE49-F238E27FC236}">
                <a16:creationId xmlns:a16="http://schemas.microsoft.com/office/drawing/2014/main" id="{9DCEDC66-A011-41DF-9A33-71F8313AE8A5}"/>
              </a:ext>
            </a:extLst>
          </p:cNvPr>
          <p:cNvSpPr txBox="1"/>
          <p:nvPr/>
        </p:nvSpPr>
        <p:spPr>
          <a:xfrm>
            <a:off x="554474" y="1361936"/>
            <a:ext cx="5165773" cy="400110"/>
          </a:xfrm>
          <a:prstGeom prst="rect">
            <a:avLst/>
          </a:prstGeom>
          <a:noFill/>
        </p:spPr>
        <p:txBody>
          <a:bodyPr wrap="none" rtlCol="0">
            <a:spAutoFit/>
          </a:bodyPr>
          <a:lstStyle/>
          <a:p>
            <a:r>
              <a:rPr lang="en-GB" sz="2000" dirty="0">
                <a:latin typeface="Myriad Pro" panose="020B0503030403020204" pitchFamily="34" charset="0"/>
              </a:rPr>
              <a:t>Department of Biochemistry, Downing College</a:t>
            </a:r>
          </a:p>
        </p:txBody>
      </p:sp>
    </p:spTree>
    <p:extLst>
      <p:ext uri="{BB962C8B-B14F-4D97-AF65-F5344CB8AC3E}">
        <p14:creationId xmlns:p14="http://schemas.microsoft.com/office/powerpoint/2010/main" val="181233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928042" y="704882"/>
            <a:ext cx="5788404" cy="523220"/>
          </a:xfrm>
          <a:prstGeom prst="rect">
            <a:avLst/>
          </a:prstGeom>
          <a:noFill/>
        </p:spPr>
        <p:txBody>
          <a:bodyPr wrap="square" rtlCol="0">
            <a:spAutoFit/>
          </a:bodyPr>
          <a:lstStyle/>
          <a:p>
            <a:pPr algn="r"/>
            <a:r>
              <a:rPr lang="en-GB" sz="2800" dirty="0">
                <a:latin typeface="Trajan Pro 3" panose="02020502050503020301" pitchFamily="18" charset="0"/>
              </a:rPr>
              <a:t>Dr Peter </a:t>
            </a:r>
            <a:r>
              <a:rPr lang="en-GB" sz="2800" dirty="0" err="1">
                <a:latin typeface="Trajan Pro 3" panose="02020502050503020301" pitchFamily="18" charset="0"/>
              </a:rPr>
              <a:t>Sloman</a:t>
            </a:r>
            <a:endParaRPr lang="en-GB" sz="2800" dirty="0">
              <a:latin typeface="Trajan Pro 3" panose="02020502050503020301" pitchFamily="18" charset="0"/>
            </a:endParaRPr>
          </a:p>
        </p:txBody>
      </p:sp>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90327"/>
            <a:ext cx="3024241" cy="1140481"/>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979177" y="2721114"/>
            <a:ext cx="5712903" cy="1015663"/>
          </a:xfrm>
          <a:prstGeom prst="rect">
            <a:avLst/>
          </a:prstGeom>
          <a:noFill/>
        </p:spPr>
        <p:txBody>
          <a:bodyPr wrap="square" rtlCol="0">
            <a:spAutoFit/>
          </a:bodyPr>
          <a:lstStyle/>
          <a:p>
            <a:pPr algn="r"/>
            <a:r>
              <a:rPr lang="en-GB" sz="2000" i="1" dirty="0">
                <a:latin typeface="Myriad Pro" panose="020B0503030403020204" pitchFamily="34" charset="0"/>
              </a:rPr>
              <a:t>“He is an outstanding and deeply committed teacher; students often rate Peter as the best lecturer they have ever had.”</a:t>
            </a:r>
          </a:p>
        </p:txBody>
      </p:sp>
      <p:sp>
        <p:nvSpPr>
          <p:cNvPr id="2" name="TextBox 1">
            <a:extLst>
              <a:ext uri="{FF2B5EF4-FFF2-40B4-BE49-F238E27FC236}">
                <a16:creationId xmlns:a16="http://schemas.microsoft.com/office/drawing/2014/main" id="{9DCEDC66-A011-41DF-9A33-71F8313AE8A5}"/>
              </a:ext>
            </a:extLst>
          </p:cNvPr>
          <p:cNvSpPr txBox="1"/>
          <p:nvPr/>
        </p:nvSpPr>
        <p:spPr>
          <a:xfrm>
            <a:off x="6497140" y="1388592"/>
            <a:ext cx="5106847" cy="707886"/>
          </a:xfrm>
          <a:prstGeom prst="rect">
            <a:avLst/>
          </a:prstGeom>
          <a:noFill/>
        </p:spPr>
        <p:txBody>
          <a:bodyPr wrap="none" rtlCol="0">
            <a:spAutoFit/>
          </a:bodyPr>
          <a:lstStyle/>
          <a:p>
            <a:pPr algn="r"/>
            <a:r>
              <a:rPr lang="en-GB" sz="2000" dirty="0">
                <a:latin typeface="Myriad Pro" panose="020B0503030403020204" pitchFamily="34" charset="0"/>
              </a:rPr>
              <a:t>Department of Politics &amp; International Studies,</a:t>
            </a:r>
            <a:br>
              <a:rPr lang="en-GB" sz="2000" dirty="0">
                <a:latin typeface="Myriad Pro" panose="020B0503030403020204" pitchFamily="34" charset="0"/>
              </a:rPr>
            </a:br>
            <a:r>
              <a:rPr lang="en-GB" sz="2000" dirty="0">
                <a:latin typeface="Myriad Pro" panose="020B0503030403020204" pitchFamily="34" charset="0"/>
              </a:rPr>
              <a:t>Churchill College</a:t>
            </a:r>
          </a:p>
        </p:txBody>
      </p:sp>
      <p:pic>
        <p:nvPicPr>
          <p:cNvPr id="6" name="Picture 5" descr="A person wearing glasses&#10;&#10;Description automatically generated with low confidence">
            <a:extLst>
              <a:ext uri="{FF2B5EF4-FFF2-40B4-BE49-F238E27FC236}">
                <a16:creationId xmlns:a16="http://schemas.microsoft.com/office/drawing/2014/main" id="{071BA8B8-2CE3-4193-901C-5CB52185B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138972" cy="6858667"/>
          </a:xfrm>
          <a:prstGeom prst="rect">
            <a:avLst/>
          </a:prstGeom>
        </p:spPr>
      </p:pic>
    </p:spTree>
    <p:extLst>
      <p:ext uri="{BB962C8B-B14F-4D97-AF65-F5344CB8AC3E}">
        <p14:creationId xmlns:p14="http://schemas.microsoft.com/office/powerpoint/2010/main" val="302363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03339" y="678226"/>
            <a:ext cx="5788404" cy="523220"/>
          </a:xfrm>
          <a:prstGeom prst="rect">
            <a:avLst/>
          </a:prstGeom>
          <a:noFill/>
        </p:spPr>
        <p:txBody>
          <a:bodyPr wrap="square" rtlCol="0">
            <a:spAutoFit/>
          </a:bodyPr>
          <a:lstStyle/>
          <a:p>
            <a:r>
              <a:rPr lang="en-GB" sz="2800" dirty="0">
                <a:latin typeface="Trajan Pro 3" panose="02020502050503020301" pitchFamily="18" charset="0"/>
              </a:rPr>
              <a:t>Dr Anne Swift</a:t>
            </a:r>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80053"/>
            <a:ext cx="3024241" cy="1140481"/>
          </a:xfrm>
          <a:prstGeom prst="rect">
            <a:avLst/>
          </a:prstGeom>
        </p:spPr>
      </p:pic>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erson wearing glasses&#10;&#10;Description automatically generated with low confidence">
            <a:extLst>
              <a:ext uri="{FF2B5EF4-FFF2-40B4-BE49-F238E27FC236}">
                <a16:creationId xmlns:a16="http://schemas.microsoft.com/office/drawing/2014/main" id="{EF62FCFF-7329-4CC2-A569-0F5A8DD64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442" y="-1"/>
            <a:ext cx="5165558" cy="6886283"/>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54474" y="2694458"/>
            <a:ext cx="5712903" cy="1015663"/>
          </a:xfrm>
          <a:prstGeom prst="rect">
            <a:avLst/>
          </a:prstGeom>
          <a:noFill/>
        </p:spPr>
        <p:txBody>
          <a:bodyPr wrap="square" rtlCol="0">
            <a:spAutoFit/>
          </a:bodyPr>
          <a:lstStyle/>
          <a:p>
            <a:r>
              <a:rPr lang="en-GB" sz="2000" i="1" dirty="0">
                <a:latin typeface="Myriad Pro" panose="020B0503030403020204" pitchFamily="34" charset="0"/>
              </a:rPr>
              <a:t>“She is frequently referred to by name in student feedback as an enthusiastic, passionate and interactive lecturer.”</a:t>
            </a:r>
          </a:p>
        </p:txBody>
      </p:sp>
      <p:pic>
        <p:nvPicPr>
          <p:cNvPr id="12" name="Picture 11" descr="A picture containing text, sign&#10;&#10;Description automatically generated">
            <a:extLst>
              <a:ext uri="{FF2B5EF4-FFF2-40B4-BE49-F238E27FC236}">
                <a16:creationId xmlns:a16="http://schemas.microsoft.com/office/drawing/2014/main" id="{1B88A75C-2A6D-4A60-8891-2B1BD04A4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84" y="5335398"/>
            <a:ext cx="3024241" cy="1140481"/>
          </a:xfrm>
          <a:prstGeom prst="rect">
            <a:avLst/>
          </a:prstGeom>
        </p:spPr>
      </p:pic>
      <p:sp>
        <p:nvSpPr>
          <p:cNvPr id="2" name="TextBox 1">
            <a:extLst>
              <a:ext uri="{FF2B5EF4-FFF2-40B4-BE49-F238E27FC236}">
                <a16:creationId xmlns:a16="http://schemas.microsoft.com/office/drawing/2014/main" id="{9DCEDC66-A011-41DF-9A33-71F8313AE8A5}"/>
              </a:ext>
            </a:extLst>
          </p:cNvPr>
          <p:cNvSpPr txBox="1"/>
          <p:nvPr/>
        </p:nvSpPr>
        <p:spPr>
          <a:xfrm>
            <a:off x="554474" y="1361936"/>
            <a:ext cx="4910127" cy="400110"/>
          </a:xfrm>
          <a:prstGeom prst="rect">
            <a:avLst/>
          </a:prstGeom>
          <a:noFill/>
        </p:spPr>
        <p:txBody>
          <a:bodyPr wrap="none" rtlCol="0">
            <a:spAutoFit/>
          </a:bodyPr>
          <a:lstStyle/>
          <a:p>
            <a:r>
              <a:rPr lang="en-GB" sz="2000" dirty="0">
                <a:latin typeface="Myriad Pro" panose="020B0503030403020204" pitchFamily="34" charset="0"/>
              </a:rPr>
              <a:t>Department of Public Health &amp; Primary Care</a:t>
            </a:r>
          </a:p>
        </p:txBody>
      </p:sp>
    </p:spTree>
    <p:extLst>
      <p:ext uri="{BB962C8B-B14F-4D97-AF65-F5344CB8AC3E}">
        <p14:creationId xmlns:p14="http://schemas.microsoft.com/office/powerpoint/2010/main" val="179091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928042" y="704882"/>
            <a:ext cx="5788404" cy="523220"/>
          </a:xfrm>
          <a:prstGeom prst="rect">
            <a:avLst/>
          </a:prstGeom>
          <a:noFill/>
        </p:spPr>
        <p:txBody>
          <a:bodyPr wrap="square" rtlCol="0">
            <a:spAutoFit/>
          </a:bodyPr>
          <a:lstStyle/>
          <a:p>
            <a:pPr algn="r"/>
            <a:r>
              <a:rPr lang="en-GB" sz="2800" dirty="0">
                <a:latin typeface="Trajan Pro 3" panose="02020502050503020301" pitchFamily="18" charset="0"/>
              </a:rPr>
              <a:t>Mr Alan Thorne</a:t>
            </a:r>
          </a:p>
        </p:txBody>
      </p:sp>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90327"/>
            <a:ext cx="3024241" cy="1140481"/>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671335" y="2721114"/>
            <a:ext cx="6020746" cy="1015663"/>
          </a:xfrm>
          <a:prstGeom prst="rect">
            <a:avLst/>
          </a:prstGeom>
          <a:noFill/>
        </p:spPr>
        <p:txBody>
          <a:bodyPr wrap="square" rtlCol="0">
            <a:spAutoFit/>
          </a:bodyPr>
          <a:lstStyle/>
          <a:p>
            <a:pPr algn="r"/>
            <a:r>
              <a:rPr lang="en-GB" sz="2000" i="1" dirty="0">
                <a:latin typeface="Myriad Pro" panose="020B0503030403020204" pitchFamily="34" charset="0"/>
              </a:rPr>
              <a:t>“Alan is relentlessly focused on enhancing the student learning experience, and the ‘Robot Lab’ is regularly cited by students as the highlight of the course.”</a:t>
            </a:r>
          </a:p>
        </p:txBody>
      </p:sp>
      <p:sp>
        <p:nvSpPr>
          <p:cNvPr id="2" name="TextBox 1">
            <a:extLst>
              <a:ext uri="{FF2B5EF4-FFF2-40B4-BE49-F238E27FC236}">
                <a16:creationId xmlns:a16="http://schemas.microsoft.com/office/drawing/2014/main" id="{9DCEDC66-A011-41DF-9A33-71F8313AE8A5}"/>
              </a:ext>
            </a:extLst>
          </p:cNvPr>
          <p:cNvSpPr txBox="1"/>
          <p:nvPr/>
        </p:nvSpPr>
        <p:spPr>
          <a:xfrm>
            <a:off x="8379835" y="1388592"/>
            <a:ext cx="3224152" cy="400110"/>
          </a:xfrm>
          <a:prstGeom prst="rect">
            <a:avLst/>
          </a:prstGeom>
          <a:noFill/>
        </p:spPr>
        <p:txBody>
          <a:bodyPr wrap="none" rtlCol="0">
            <a:spAutoFit/>
          </a:bodyPr>
          <a:lstStyle/>
          <a:p>
            <a:pPr algn="r"/>
            <a:r>
              <a:rPr lang="en-GB" sz="2000" dirty="0">
                <a:latin typeface="Myriad Pro" panose="020B0503030403020204" pitchFamily="34" charset="0"/>
              </a:rPr>
              <a:t>Department of Engineering</a:t>
            </a:r>
          </a:p>
        </p:txBody>
      </p:sp>
      <p:pic>
        <p:nvPicPr>
          <p:cNvPr id="5" name="Picture 4" descr="A person smiling for the camera&#10;&#10;Description automatically generated with low confidence">
            <a:extLst>
              <a:ext uri="{FF2B5EF4-FFF2-40B4-BE49-F238E27FC236}">
                <a16:creationId xmlns:a16="http://schemas.microsoft.com/office/drawing/2014/main" id="{1BCA8E99-144A-4AD2-821E-0094E31AD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6" y="0"/>
            <a:ext cx="5143038" cy="6858000"/>
          </a:xfrm>
          <a:prstGeom prst="rect">
            <a:avLst/>
          </a:prstGeom>
        </p:spPr>
      </p:pic>
    </p:spTree>
    <p:extLst>
      <p:ext uri="{BB962C8B-B14F-4D97-AF65-F5344CB8AC3E}">
        <p14:creationId xmlns:p14="http://schemas.microsoft.com/office/powerpoint/2010/main" val="318037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03339" y="678226"/>
            <a:ext cx="5788404" cy="523220"/>
          </a:xfrm>
          <a:prstGeom prst="rect">
            <a:avLst/>
          </a:prstGeom>
          <a:noFill/>
        </p:spPr>
        <p:txBody>
          <a:bodyPr wrap="square" rtlCol="0">
            <a:spAutoFit/>
          </a:bodyPr>
          <a:lstStyle/>
          <a:p>
            <a:r>
              <a:rPr lang="en-GB" sz="2800" dirty="0">
                <a:latin typeface="Trajan Pro 3" panose="02020502050503020301" pitchFamily="18" charset="0"/>
              </a:rPr>
              <a:t>Dr Edward Tipper</a:t>
            </a:r>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80053"/>
            <a:ext cx="3024241" cy="1140481"/>
          </a:xfrm>
          <a:prstGeom prst="rect">
            <a:avLst/>
          </a:prstGeom>
        </p:spPr>
      </p:pic>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erson wearing glasses&#10;&#10;Description automatically generated with medium confidence">
            <a:extLst>
              <a:ext uri="{FF2B5EF4-FFF2-40B4-BE49-F238E27FC236}">
                <a16:creationId xmlns:a16="http://schemas.microsoft.com/office/drawing/2014/main" id="{60AB4DEC-244C-4A88-A201-D5A0B9FBB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442" y="-1"/>
            <a:ext cx="5161733" cy="6863086"/>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54474" y="2694458"/>
            <a:ext cx="5712903" cy="1015663"/>
          </a:xfrm>
          <a:prstGeom prst="rect">
            <a:avLst/>
          </a:prstGeom>
          <a:noFill/>
        </p:spPr>
        <p:txBody>
          <a:bodyPr wrap="square" rtlCol="0">
            <a:spAutoFit/>
          </a:bodyPr>
          <a:lstStyle/>
          <a:p>
            <a:r>
              <a:rPr lang="en-GB" sz="2000" i="1" dirty="0">
                <a:latin typeface="Myriad Pro" panose="020B0503030403020204" pitchFamily="34" charset="0"/>
              </a:rPr>
              <a:t>“Along with his record as an inspired instructor, he has made it his business to keep the whole of our teaching programme ahead of the curve.”</a:t>
            </a:r>
          </a:p>
        </p:txBody>
      </p:sp>
      <p:pic>
        <p:nvPicPr>
          <p:cNvPr id="12" name="Picture 11" descr="A picture containing text, sign&#10;&#10;Description automatically generated">
            <a:extLst>
              <a:ext uri="{FF2B5EF4-FFF2-40B4-BE49-F238E27FC236}">
                <a16:creationId xmlns:a16="http://schemas.microsoft.com/office/drawing/2014/main" id="{1B88A75C-2A6D-4A60-8891-2B1BD04A4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84" y="5335398"/>
            <a:ext cx="3024241" cy="1140481"/>
          </a:xfrm>
          <a:prstGeom prst="rect">
            <a:avLst/>
          </a:prstGeom>
        </p:spPr>
      </p:pic>
      <p:sp>
        <p:nvSpPr>
          <p:cNvPr id="2" name="TextBox 1">
            <a:extLst>
              <a:ext uri="{FF2B5EF4-FFF2-40B4-BE49-F238E27FC236}">
                <a16:creationId xmlns:a16="http://schemas.microsoft.com/office/drawing/2014/main" id="{9DCEDC66-A011-41DF-9A33-71F8313AE8A5}"/>
              </a:ext>
            </a:extLst>
          </p:cNvPr>
          <p:cNvSpPr txBox="1"/>
          <p:nvPr/>
        </p:nvSpPr>
        <p:spPr>
          <a:xfrm>
            <a:off x="554474" y="1361936"/>
            <a:ext cx="5241948" cy="400110"/>
          </a:xfrm>
          <a:prstGeom prst="rect">
            <a:avLst/>
          </a:prstGeom>
          <a:noFill/>
        </p:spPr>
        <p:txBody>
          <a:bodyPr wrap="none" rtlCol="0">
            <a:spAutoFit/>
          </a:bodyPr>
          <a:lstStyle/>
          <a:p>
            <a:r>
              <a:rPr lang="en-GB" sz="2000" dirty="0">
                <a:latin typeface="Myriad Pro" panose="020B0503030403020204" pitchFamily="34" charset="0"/>
              </a:rPr>
              <a:t>Department of Earth Sciences, St John’s College</a:t>
            </a:r>
          </a:p>
        </p:txBody>
      </p:sp>
    </p:spTree>
    <p:extLst>
      <p:ext uri="{BB962C8B-B14F-4D97-AF65-F5344CB8AC3E}">
        <p14:creationId xmlns:p14="http://schemas.microsoft.com/office/powerpoint/2010/main" val="287989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0100"/>
        </a:solid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CF102289-EA35-49D2-BCDA-DE3A19D31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75" y="2094906"/>
            <a:ext cx="6095238" cy="2380952"/>
          </a:xfrm>
          <a:prstGeom prst="rect">
            <a:avLst/>
          </a:prstGeom>
        </p:spPr>
      </p:pic>
      <p:pic>
        <p:nvPicPr>
          <p:cNvPr id="5" name="Content Placeholder 4" descr="A screenshot of a video game&#10;&#10;Description automatically generated with medium confidence">
            <a:extLst>
              <a:ext uri="{FF2B5EF4-FFF2-40B4-BE49-F238E27FC236}">
                <a16:creationId xmlns:a16="http://schemas.microsoft.com/office/drawing/2014/main" id="{32CB55B5-07BD-46AF-95D0-9A49FDE53CA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095501"/>
            <a:ext cx="12192000" cy="4762499"/>
          </a:xfrm>
        </p:spPr>
      </p:pic>
      <p:pic>
        <p:nvPicPr>
          <p:cNvPr id="11" name="Picture 10" descr="Logo, company name&#10;&#10;Description automatically generated">
            <a:extLst>
              <a:ext uri="{FF2B5EF4-FFF2-40B4-BE49-F238E27FC236}">
                <a16:creationId xmlns:a16="http://schemas.microsoft.com/office/drawing/2014/main" id="{79D5B35D-B014-4BBD-8E9A-BAB0A0CEB5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592" y="1185360"/>
            <a:ext cx="6808342" cy="1798537"/>
          </a:xfrm>
          <a:prstGeom prst="rect">
            <a:avLst/>
          </a:prstGeom>
        </p:spPr>
      </p:pic>
    </p:spTree>
    <p:extLst>
      <p:ext uri="{BB962C8B-B14F-4D97-AF65-F5344CB8AC3E}">
        <p14:creationId xmlns:p14="http://schemas.microsoft.com/office/powerpoint/2010/main" val="184214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4161034" y="704882"/>
            <a:ext cx="7555412" cy="523220"/>
          </a:xfrm>
          <a:prstGeom prst="rect">
            <a:avLst/>
          </a:prstGeom>
          <a:noFill/>
        </p:spPr>
        <p:txBody>
          <a:bodyPr wrap="square" rtlCol="0">
            <a:spAutoFit/>
          </a:bodyPr>
          <a:lstStyle/>
          <a:p>
            <a:pPr algn="r"/>
            <a:r>
              <a:rPr lang="en-GB" sz="2800" dirty="0">
                <a:latin typeface="Trajan Pro 3" panose="02020502050503020301" pitchFamily="18" charset="0"/>
              </a:rPr>
              <a:t>Highly commended: Dr Oleg </a:t>
            </a:r>
            <a:r>
              <a:rPr lang="en-GB" sz="2800" dirty="0" err="1">
                <a:latin typeface="Trajan Pro 3" panose="02020502050503020301" pitchFamily="18" charset="0"/>
              </a:rPr>
              <a:t>Kitov</a:t>
            </a:r>
            <a:endParaRPr lang="en-GB" sz="2800" dirty="0">
              <a:latin typeface="Trajan Pro 3" panose="02020502050503020301" pitchFamily="18" charset="0"/>
            </a:endParaRPr>
          </a:p>
        </p:txBody>
      </p:sp>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050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3FEACFB-6651-4F85-BD0D-2614BAC50583}"/>
              </a:ext>
            </a:extLst>
          </p:cNvPr>
          <p:cNvSpPr txBox="1"/>
          <p:nvPr/>
        </p:nvSpPr>
        <p:spPr>
          <a:xfrm>
            <a:off x="4748463" y="2721114"/>
            <a:ext cx="6943617" cy="1015663"/>
          </a:xfrm>
          <a:prstGeom prst="rect">
            <a:avLst/>
          </a:prstGeom>
          <a:noFill/>
        </p:spPr>
        <p:txBody>
          <a:bodyPr wrap="square" rtlCol="0">
            <a:spAutoFit/>
          </a:bodyPr>
          <a:lstStyle/>
          <a:p>
            <a:pPr algn="r"/>
            <a:r>
              <a:rPr lang="en-GB" sz="2000" i="1" dirty="0">
                <a:latin typeface="Myriad Pro" panose="020B0503030403020204" pitchFamily="34" charset="0"/>
              </a:rPr>
              <a:t>“Oleg has created a learning experience which fosters deeper learning while helping students to develop into independent, self-regulating and reflective lifelong learners.”</a:t>
            </a:r>
          </a:p>
        </p:txBody>
      </p:sp>
      <p:sp>
        <p:nvSpPr>
          <p:cNvPr id="2" name="TextBox 1">
            <a:extLst>
              <a:ext uri="{FF2B5EF4-FFF2-40B4-BE49-F238E27FC236}">
                <a16:creationId xmlns:a16="http://schemas.microsoft.com/office/drawing/2014/main" id="{9DCEDC66-A011-41DF-9A33-71F8313AE8A5}"/>
              </a:ext>
            </a:extLst>
          </p:cNvPr>
          <p:cNvSpPr txBox="1"/>
          <p:nvPr/>
        </p:nvSpPr>
        <p:spPr>
          <a:xfrm>
            <a:off x="7222338" y="1388592"/>
            <a:ext cx="4381649" cy="400110"/>
          </a:xfrm>
          <a:prstGeom prst="rect">
            <a:avLst/>
          </a:prstGeom>
          <a:noFill/>
        </p:spPr>
        <p:txBody>
          <a:bodyPr wrap="none" rtlCol="0">
            <a:spAutoFit/>
          </a:bodyPr>
          <a:lstStyle/>
          <a:p>
            <a:pPr algn="r"/>
            <a:r>
              <a:rPr lang="en-GB" sz="2000" dirty="0">
                <a:latin typeface="Myriad Pro" panose="020B0503030403020204" pitchFamily="34" charset="0"/>
              </a:rPr>
              <a:t>Faculty of Economics, Selwyn College</a:t>
            </a:r>
          </a:p>
        </p:txBody>
      </p:sp>
      <p:pic>
        <p:nvPicPr>
          <p:cNvPr id="6" name="Picture 5" descr="A person in a suit&#10;&#10;Description automatically generated with low confidence">
            <a:extLst>
              <a:ext uri="{FF2B5EF4-FFF2-40B4-BE49-F238E27FC236}">
                <a16:creationId xmlns:a16="http://schemas.microsoft.com/office/drawing/2014/main" id="{58E54BAC-43BB-4EFF-92F7-2063C9C9F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35666" cy="4842588"/>
          </a:xfrm>
          <a:prstGeom prst="rect">
            <a:avLst/>
          </a:prstGeom>
        </p:spPr>
      </p:pic>
      <p:pic>
        <p:nvPicPr>
          <p:cNvPr id="12" name="Picture 11" descr="Logo&#10;&#10;Description automatically generated">
            <a:extLst>
              <a:ext uri="{FF2B5EF4-FFF2-40B4-BE49-F238E27FC236}">
                <a16:creationId xmlns:a16="http://schemas.microsoft.com/office/drawing/2014/main" id="{E04F8AF3-30CB-43CF-B456-C5A6057A2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94" y="4843600"/>
            <a:ext cx="5156865" cy="2014400"/>
          </a:xfrm>
          <a:prstGeom prst="rect">
            <a:avLst/>
          </a:prstGeom>
        </p:spPr>
      </p:pic>
    </p:spTree>
    <p:extLst>
      <p:ext uri="{BB962C8B-B14F-4D97-AF65-F5344CB8AC3E}">
        <p14:creationId xmlns:p14="http://schemas.microsoft.com/office/powerpoint/2010/main" val="428350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03338" y="678226"/>
            <a:ext cx="7132701" cy="523220"/>
          </a:xfrm>
          <a:prstGeom prst="rect">
            <a:avLst/>
          </a:prstGeom>
          <a:noFill/>
        </p:spPr>
        <p:txBody>
          <a:bodyPr wrap="square" rtlCol="0">
            <a:spAutoFit/>
          </a:bodyPr>
          <a:lstStyle/>
          <a:p>
            <a:r>
              <a:rPr lang="en-GB" sz="2800" dirty="0">
                <a:latin typeface="Trajan Pro 3" panose="02020502050503020301" pitchFamily="18" charset="0"/>
              </a:rPr>
              <a:t>Winner, AHSS: Dr Sami Everett</a:t>
            </a:r>
          </a:p>
        </p:txBody>
      </p:sp>
      <p:sp>
        <p:nvSpPr>
          <p:cNvPr id="11" name="Rectangle 10">
            <a:extLst>
              <a:ext uri="{FF2B5EF4-FFF2-40B4-BE49-F238E27FC236}">
                <a16:creationId xmlns:a16="http://schemas.microsoft.com/office/drawing/2014/main" id="{F1733B97-39B7-4E44-91CC-B60561D553DB}"/>
              </a:ext>
            </a:extLst>
          </p:cNvPr>
          <p:cNvSpPr/>
          <p:nvPr/>
        </p:nvSpPr>
        <p:spPr>
          <a:xfrm>
            <a:off x="0" y="4842588"/>
            <a:ext cx="12192000" cy="2015412"/>
          </a:xfrm>
          <a:prstGeom prst="rect">
            <a:avLst/>
          </a:prstGeom>
          <a:solidFill>
            <a:srgbClr val="050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erson with a beard&#10;&#10;Description automatically generated with low confidence">
            <a:extLst>
              <a:ext uri="{FF2B5EF4-FFF2-40B4-BE49-F238E27FC236}">
                <a16:creationId xmlns:a16="http://schemas.microsoft.com/office/drawing/2014/main" id="{89DBC4C6-C26B-4990-A6A4-35FD9DE3B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384" y="0"/>
            <a:ext cx="3636616" cy="4842590"/>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54473" y="2694458"/>
            <a:ext cx="7081567" cy="1015663"/>
          </a:xfrm>
          <a:prstGeom prst="rect">
            <a:avLst/>
          </a:prstGeom>
          <a:noFill/>
        </p:spPr>
        <p:txBody>
          <a:bodyPr wrap="square" rtlCol="0">
            <a:spAutoFit/>
          </a:bodyPr>
          <a:lstStyle/>
          <a:p>
            <a:r>
              <a:rPr lang="en-GB" sz="2000" i="1" dirty="0">
                <a:latin typeface="Myriad Pro" panose="020B0503030403020204" pitchFamily="34" charset="0"/>
              </a:rPr>
              <a:t>“Opportunities were created for learners to reflect critically, as well as to share and learn from examples of failure in their own ethnographic fieldwork.”</a:t>
            </a:r>
          </a:p>
        </p:txBody>
      </p:sp>
      <p:sp>
        <p:nvSpPr>
          <p:cNvPr id="2" name="TextBox 1">
            <a:extLst>
              <a:ext uri="{FF2B5EF4-FFF2-40B4-BE49-F238E27FC236}">
                <a16:creationId xmlns:a16="http://schemas.microsoft.com/office/drawing/2014/main" id="{9DCEDC66-A011-41DF-9A33-71F8313AE8A5}"/>
              </a:ext>
            </a:extLst>
          </p:cNvPr>
          <p:cNvSpPr txBox="1"/>
          <p:nvPr/>
        </p:nvSpPr>
        <p:spPr>
          <a:xfrm>
            <a:off x="554474" y="1361936"/>
            <a:ext cx="7081568" cy="707886"/>
          </a:xfrm>
          <a:prstGeom prst="rect">
            <a:avLst/>
          </a:prstGeom>
          <a:noFill/>
        </p:spPr>
        <p:txBody>
          <a:bodyPr wrap="square" rtlCol="0">
            <a:spAutoFit/>
          </a:bodyPr>
          <a:lstStyle/>
          <a:p>
            <a:r>
              <a:rPr lang="en-GB" sz="2000" dirty="0">
                <a:latin typeface="Myriad Pro" panose="020B0503030403020204" pitchFamily="34" charset="0"/>
              </a:rPr>
              <a:t>Centre for Research in the Arts, Social Sciences &amp; Humanities, St Edmund’s College</a:t>
            </a:r>
          </a:p>
        </p:txBody>
      </p:sp>
      <p:pic>
        <p:nvPicPr>
          <p:cNvPr id="13" name="Picture 12" descr="Logo&#10;&#10;Description automatically generated">
            <a:extLst>
              <a:ext uri="{FF2B5EF4-FFF2-40B4-BE49-F238E27FC236}">
                <a16:creationId xmlns:a16="http://schemas.microsoft.com/office/drawing/2014/main" id="{9E930497-9495-4851-86D2-192748A0A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94" y="4843600"/>
            <a:ext cx="5156865" cy="2014400"/>
          </a:xfrm>
          <a:prstGeom prst="rect">
            <a:avLst/>
          </a:prstGeom>
        </p:spPr>
      </p:pic>
    </p:spTree>
    <p:extLst>
      <p:ext uri="{BB962C8B-B14F-4D97-AF65-F5344CB8AC3E}">
        <p14:creationId xmlns:p14="http://schemas.microsoft.com/office/powerpoint/2010/main" val="26624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4294598" y="704882"/>
            <a:ext cx="7421848" cy="523220"/>
          </a:xfrm>
          <a:prstGeom prst="rect">
            <a:avLst/>
          </a:prstGeom>
          <a:noFill/>
        </p:spPr>
        <p:txBody>
          <a:bodyPr wrap="square" rtlCol="0">
            <a:spAutoFit/>
          </a:bodyPr>
          <a:lstStyle/>
          <a:p>
            <a:pPr algn="r"/>
            <a:r>
              <a:rPr lang="en-GB" sz="2800" dirty="0">
                <a:latin typeface="Trajan Pro 3" panose="02020502050503020301" pitchFamily="18" charset="0"/>
              </a:rPr>
              <a:t>Winner, STEMM: Dr Mairi Kilkenny</a:t>
            </a:r>
          </a:p>
        </p:txBody>
      </p:sp>
      <p:sp>
        <p:nvSpPr>
          <p:cNvPr id="9" name="TextBox 8">
            <a:extLst>
              <a:ext uri="{FF2B5EF4-FFF2-40B4-BE49-F238E27FC236}">
                <a16:creationId xmlns:a16="http://schemas.microsoft.com/office/drawing/2014/main" id="{33FEACFB-6651-4F85-BD0D-2614BAC50583}"/>
              </a:ext>
            </a:extLst>
          </p:cNvPr>
          <p:cNvSpPr txBox="1"/>
          <p:nvPr/>
        </p:nvSpPr>
        <p:spPr>
          <a:xfrm>
            <a:off x="4796589" y="2721114"/>
            <a:ext cx="6895491" cy="1015663"/>
          </a:xfrm>
          <a:prstGeom prst="rect">
            <a:avLst/>
          </a:prstGeom>
          <a:noFill/>
        </p:spPr>
        <p:txBody>
          <a:bodyPr wrap="square" rtlCol="0">
            <a:spAutoFit/>
          </a:bodyPr>
          <a:lstStyle/>
          <a:p>
            <a:pPr algn="r"/>
            <a:r>
              <a:rPr lang="en-GB" sz="2000" i="1" dirty="0">
                <a:latin typeface="Myriad Pro" panose="020B0503030403020204" pitchFamily="34" charset="0"/>
              </a:rPr>
              <a:t>“Many students cited the quality and interactivity of the online materials as having contributed substantially to the overall success of the lecture series.”</a:t>
            </a:r>
          </a:p>
        </p:txBody>
      </p:sp>
      <p:sp>
        <p:nvSpPr>
          <p:cNvPr id="2" name="TextBox 1">
            <a:extLst>
              <a:ext uri="{FF2B5EF4-FFF2-40B4-BE49-F238E27FC236}">
                <a16:creationId xmlns:a16="http://schemas.microsoft.com/office/drawing/2014/main" id="{9DCEDC66-A011-41DF-9A33-71F8313AE8A5}"/>
              </a:ext>
            </a:extLst>
          </p:cNvPr>
          <p:cNvSpPr txBox="1"/>
          <p:nvPr/>
        </p:nvSpPr>
        <p:spPr>
          <a:xfrm>
            <a:off x="8972048" y="1388592"/>
            <a:ext cx="2631939" cy="400110"/>
          </a:xfrm>
          <a:prstGeom prst="rect">
            <a:avLst/>
          </a:prstGeom>
          <a:noFill/>
        </p:spPr>
        <p:txBody>
          <a:bodyPr wrap="none" rtlCol="0">
            <a:spAutoFit/>
          </a:bodyPr>
          <a:lstStyle/>
          <a:p>
            <a:pPr algn="r"/>
            <a:r>
              <a:rPr lang="en-GB" sz="2000" dirty="0">
                <a:latin typeface="Myriad Pro" panose="020B0503030403020204" pitchFamily="34" charset="0"/>
              </a:rPr>
              <a:t>St Catharine’s College</a:t>
            </a:r>
          </a:p>
        </p:txBody>
      </p:sp>
      <p:pic>
        <p:nvPicPr>
          <p:cNvPr id="6" name="Picture 5" descr="A person wearing glasses&#10;&#10;Description automatically generated with medium confidence">
            <a:extLst>
              <a:ext uri="{FF2B5EF4-FFF2-40B4-BE49-F238E27FC236}">
                <a16:creationId xmlns:a16="http://schemas.microsoft.com/office/drawing/2014/main" id="{E7577AF0-A59C-4461-915B-FBA6E64DB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
            <a:ext cx="3635665" cy="4833040"/>
          </a:xfrm>
          <a:prstGeom prst="rect">
            <a:avLst/>
          </a:prstGeom>
        </p:spPr>
      </p:pic>
      <p:sp>
        <p:nvSpPr>
          <p:cNvPr id="11" name="Rectangle 10">
            <a:extLst>
              <a:ext uri="{FF2B5EF4-FFF2-40B4-BE49-F238E27FC236}">
                <a16:creationId xmlns:a16="http://schemas.microsoft.com/office/drawing/2014/main" id="{1344F8AB-6A71-4A68-9E29-B1D8891F2EE5}"/>
              </a:ext>
            </a:extLst>
          </p:cNvPr>
          <p:cNvSpPr/>
          <p:nvPr/>
        </p:nvSpPr>
        <p:spPr>
          <a:xfrm>
            <a:off x="0" y="4842588"/>
            <a:ext cx="12192000" cy="2015412"/>
          </a:xfrm>
          <a:prstGeom prst="rect">
            <a:avLst/>
          </a:prstGeom>
          <a:solidFill>
            <a:srgbClr val="050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Logo&#10;&#10;Description automatically generated">
            <a:extLst>
              <a:ext uri="{FF2B5EF4-FFF2-40B4-BE49-F238E27FC236}">
                <a16:creationId xmlns:a16="http://schemas.microsoft.com/office/drawing/2014/main" id="{84B632C9-022C-4286-AA78-BCFA703FF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94" y="4843600"/>
            <a:ext cx="5156865" cy="2014400"/>
          </a:xfrm>
          <a:prstGeom prst="rect">
            <a:avLst/>
          </a:prstGeom>
        </p:spPr>
      </p:pic>
    </p:spTree>
    <p:extLst>
      <p:ext uri="{BB962C8B-B14F-4D97-AF65-F5344CB8AC3E}">
        <p14:creationId xmlns:p14="http://schemas.microsoft.com/office/powerpoint/2010/main" val="377046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886"/>
            <a:ext cx="12192000" cy="5511114"/>
          </a:xfrm>
          <a:prstGeom prst="rect">
            <a:avLst/>
          </a:prstGeom>
          <a:solidFill>
            <a:srgbClr val="91B9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Myriad Pro" panose="020B0503030403020204" pitchFamily="34" charset="0"/>
              </a:rPr>
              <a:t>We look forward to welcoming you in person</a:t>
            </a:r>
          </a:p>
          <a:p>
            <a:pPr algn="ctr"/>
            <a:endParaRPr lang="en-GB" sz="3600" dirty="0">
              <a:solidFill>
                <a:schemeClr val="tx1"/>
              </a:solidFill>
              <a:latin typeface="Myriad Pro" panose="020B0503030403020204" pitchFamily="34" charset="0"/>
            </a:endParaRPr>
          </a:p>
          <a:p>
            <a:pPr algn="ctr"/>
            <a:endParaRPr lang="en-GB" sz="3600" dirty="0">
              <a:solidFill>
                <a:schemeClr val="tx1"/>
              </a:solidFill>
              <a:latin typeface="Myriad Pro" panose="020B0503030403020204" pitchFamily="34" charset="0"/>
            </a:endParaRPr>
          </a:p>
          <a:p>
            <a:pPr algn="ctr"/>
            <a:endParaRPr lang="en-GB" sz="3600" dirty="0">
              <a:solidFill>
                <a:schemeClr val="tx1"/>
              </a:solidFill>
              <a:latin typeface="Myriad Pro" panose="020B0503030403020204" pitchFamily="34" charset="0"/>
            </a:endParaRPr>
          </a:p>
        </p:txBody>
      </p:sp>
      <p:sp>
        <p:nvSpPr>
          <p:cNvPr id="4" name="Subtitle 2"/>
          <p:cNvSpPr txBox="1">
            <a:spLocks/>
          </p:cNvSpPr>
          <p:nvPr/>
        </p:nvSpPr>
        <p:spPr>
          <a:xfrm>
            <a:off x="0" y="5208114"/>
            <a:ext cx="12192000" cy="165576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dirty="0"/>
          </a:p>
        </p:txBody>
      </p:sp>
      <p:pic>
        <p:nvPicPr>
          <p:cNvPr id="5" name="Picture 4" descr="A large building with a lawn in front of it&#10;&#10;Description automatically generated with low confidence">
            <a:extLst>
              <a:ext uri="{FF2B5EF4-FFF2-40B4-BE49-F238E27FC236}">
                <a16:creationId xmlns:a16="http://schemas.microsoft.com/office/drawing/2014/main" id="{BF9BB8F4-727E-4A5B-82A1-C2B9DBBF7C5E}"/>
              </a:ext>
            </a:extLst>
          </p:cNvPr>
          <p:cNvPicPr>
            <a:picLocks noChangeAspect="1"/>
          </p:cNvPicPr>
          <p:nvPr/>
        </p:nvPicPr>
        <p:blipFill rotWithShape="1">
          <a:blip r:embed="rId2">
            <a:extLst>
              <a:ext uri="{28A0092B-C50C-407E-A947-70E740481C1C}">
                <a14:useLocalDpi xmlns:a14="http://schemas.microsoft.com/office/drawing/2010/main" val="0"/>
              </a:ext>
            </a:extLst>
          </a:blip>
          <a:srcRect l="36" r="-33"/>
          <a:stretch/>
        </p:blipFill>
        <p:spPr>
          <a:xfrm>
            <a:off x="3065123" y="3901908"/>
            <a:ext cx="6061753" cy="2959030"/>
          </a:xfrm>
          <a:prstGeom prst="rect">
            <a:avLst/>
          </a:prstGeom>
        </p:spPr>
      </p:pic>
      <p:sp>
        <p:nvSpPr>
          <p:cNvPr id="7" name="TextBox 6"/>
          <p:cNvSpPr txBox="1"/>
          <p:nvPr/>
        </p:nvSpPr>
        <p:spPr>
          <a:xfrm>
            <a:off x="728870" y="487224"/>
            <a:ext cx="10734260" cy="2185214"/>
          </a:xfrm>
          <a:prstGeom prst="rect">
            <a:avLst/>
          </a:prstGeom>
          <a:solidFill>
            <a:srgbClr val="FFF7E1"/>
          </a:solidFill>
          <a:ln w="19050">
            <a:solidFill>
              <a:schemeClr val="tx1"/>
            </a:solidFill>
          </a:ln>
        </p:spPr>
        <p:txBody>
          <a:bodyPr wrap="square" rtlCol="0">
            <a:spAutoFit/>
          </a:bodyPr>
          <a:lstStyle/>
          <a:p>
            <a:pPr algn="ctr"/>
            <a:endParaRPr lang="en-GB" sz="3200" dirty="0"/>
          </a:p>
          <a:p>
            <a:pPr algn="ctr"/>
            <a:r>
              <a:rPr lang="en-GB" sz="4400" dirty="0">
                <a:latin typeface="Trajan Pro 3" panose="02020502050503020301" pitchFamily="18" charset="0"/>
              </a:rPr>
              <a:t>Pilkington Prize Ceremony</a:t>
            </a:r>
          </a:p>
          <a:p>
            <a:pPr algn="ctr"/>
            <a:r>
              <a:rPr lang="en-GB" sz="3200" dirty="0">
                <a:latin typeface="Trajan Pro 3" panose="02020502050503020301" pitchFamily="18" charset="0"/>
              </a:rPr>
              <a:t>Tuesday 5 July 2022</a:t>
            </a:r>
          </a:p>
          <a:p>
            <a:endParaRPr lang="en-GB" sz="2800" b="1" dirty="0"/>
          </a:p>
        </p:txBody>
      </p:sp>
    </p:spTree>
    <p:extLst>
      <p:ext uri="{BB962C8B-B14F-4D97-AF65-F5344CB8AC3E}">
        <p14:creationId xmlns:p14="http://schemas.microsoft.com/office/powerpoint/2010/main" val="254405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03339" y="678226"/>
            <a:ext cx="5788404" cy="523220"/>
          </a:xfrm>
          <a:prstGeom prst="rect">
            <a:avLst/>
          </a:prstGeom>
          <a:noFill/>
        </p:spPr>
        <p:txBody>
          <a:bodyPr wrap="square" rtlCol="0">
            <a:spAutoFit/>
          </a:bodyPr>
          <a:lstStyle/>
          <a:p>
            <a:r>
              <a:rPr lang="en-GB" sz="2800" dirty="0">
                <a:latin typeface="Trajan Pro 3" panose="02020502050503020301" pitchFamily="18" charset="0"/>
              </a:rPr>
              <a:t>Dr David Clifford</a:t>
            </a:r>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80053"/>
            <a:ext cx="3024241" cy="1140481"/>
          </a:xfrm>
          <a:prstGeom prst="rect">
            <a:avLst/>
          </a:prstGeom>
        </p:spPr>
      </p:pic>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erson wearing glasses&#10;&#10;Description automatically generated with medium confidence">
            <a:extLst>
              <a:ext uri="{FF2B5EF4-FFF2-40B4-BE49-F238E27FC236}">
                <a16:creationId xmlns:a16="http://schemas.microsoft.com/office/drawing/2014/main" id="{0C3CC6DD-684B-4536-8AD8-F2C4AA969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668" y="3174"/>
            <a:ext cx="5003332" cy="6854826"/>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54474" y="2694458"/>
            <a:ext cx="5712903" cy="1015663"/>
          </a:xfrm>
          <a:prstGeom prst="rect">
            <a:avLst/>
          </a:prstGeom>
          <a:noFill/>
        </p:spPr>
        <p:txBody>
          <a:bodyPr wrap="square" rtlCol="0">
            <a:spAutoFit/>
          </a:bodyPr>
          <a:lstStyle/>
          <a:p>
            <a:r>
              <a:rPr lang="en-GB" sz="2000" i="1" dirty="0">
                <a:latin typeface="Myriad Pro" panose="020B0503030403020204" pitchFamily="34" charset="0"/>
              </a:rPr>
              <a:t>“Warm student testimonies speak repeatedly of how David has ‘gone the extra mile’ in enabling them to fulfil their potential.”</a:t>
            </a:r>
          </a:p>
        </p:txBody>
      </p:sp>
      <p:pic>
        <p:nvPicPr>
          <p:cNvPr id="12" name="Picture 11" descr="A picture containing text, sign&#10;&#10;Description automatically generated">
            <a:extLst>
              <a:ext uri="{FF2B5EF4-FFF2-40B4-BE49-F238E27FC236}">
                <a16:creationId xmlns:a16="http://schemas.microsoft.com/office/drawing/2014/main" id="{1B88A75C-2A6D-4A60-8891-2B1BD04A4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84" y="5335398"/>
            <a:ext cx="3024241" cy="1140481"/>
          </a:xfrm>
          <a:prstGeom prst="rect">
            <a:avLst/>
          </a:prstGeom>
        </p:spPr>
      </p:pic>
      <p:sp>
        <p:nvSpPr>
          <p:cNvPr id="2" name="TextBox 1">
            <a:extLst>
              <a:ext uri="{FF2B5EF4-FFF2-40B4-BE49-F238E27FC236}">
                <a16:creationId xmlns:a16="http://schemas.microsoft.com/office/drawing/2014/main" id="{9DCEDC66-A011-41DF-9A33-71F8313AE8A5}"/>
              </a:ext>
            </a:extLst>
          </p:cNvPr>
          <p:cNvSpPr txBox="1"/>
          <p:nvPr/>
        </p:nvSpPr>
        <p:spPr>
          <a:xfrm>
            <a:off x="554474" y="1361936"/>
            <a:ext cx="4123821" cy="400110"/>
          </a:xfrm>
          <a:prstGeom prst="rect">
            <a:avLst/>
          </a:prstGeom>
          <a:noFill/>
        </p:spPr>
        <p:txBody>
          <a:bodyPr wrap="none" rtlCol="0">
            <a:spAutoFit/>
          </a:bodyPr>
          <a:lstStyle/>
          <a:p>
            <a:r>
              <a:rPr lang="en-GB" sz="2000" dirty="0">
                <a:latin typeface="Myriad Pro" panose="020B0503030403020204" pitchFamily="34" charset="0"/>
              </a:rPr>
              <a:t>Faculty of English, Homerton College</a:t>
            </a:r>
          </a:p>
        </p:txBody>
      </p:sp>
    </p:spTree>
    <p:extLst>
      <p:ext uri="{BB962C8B-B14F-4D97-AF65-F5344CB8AC3E}">
        <p14:creationId xmlns:p14="http://schemas.microsoft.com/office/powerpoint/2010/main" val="2296748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4BB591-582D-4E78-9BF4-B6F50985CA99}"/>
              </a:ext>
            </a:extLst>
          </p:cNvPr>
          <p:cNvSpPr/>
          <p:nvPr/>
        </p:nvSpPr>
        <p:spPr>
          <a:xfrm>
            <a:off x="-1" y="3121191"/>
            <a:ext cx="12191999" cy="3752851"/>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a:p>
            <a:pPr algn="ctr"/>
            <a:endParaRPr lang="en-GB" sz="1600" dirty="0">
              <a:solidFill>
                <a:schemeClr val="tx1"/>
              </a:solidFill>
            </a:endParaRPr>
          </a:p>
        </p:txBody>
      </p:sp>
      <p:pic>
        <p:nvPicPr>
          <p:cNvPr id="6" name="Picture 5" descr="A picture containing text, sign&#10;&#10;Description automatically generated">
            <a:extLst>
              <a:ext uri="{FF2B5EF4-FFF2-40B4-BE49-F238E27FC236}">
                <a16:creationId xmlns:a16="http://schemas.microsoft.com/office/drawing/2014/main" id="{699AE6AE-8FC7-4F70-A1D1-729493D6C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733" y="606313"/>
            <a:ext cx="2782533" cy="1049330"/>
          </a:xfrm>
          <a:prstGeom prst="rect">
            <a:avLst/>
          </a:prstGeom>
        </p:spPr>
      </p:pic>
      <p:sp>
        <p:nvSpPr>
          <p:cNvPr id="2" name="Rectangle 1"/>
          <p:cNvSpPr/>
          <p:nvPr/>
        </p:nvSpPr>
        <p:spPr>
          <a:xfrm>
            <a:off x="0" y="3105150"/>
            <a:ext cx="6096000" cy="3752850"/>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a:p>
            <a:pPr algn="ctr"/>
            <a:endParaRPr lang="en-GB" sz="1600" dirty="0">
              <a:solidFill>
                <a:schemeClr val="tx1"/>
              </a:solidFill>
            </a:endParaRPr>
          </a:p>
          <a:p>
            <a:pPr algn="ctr"/>
            <a:r>
              <a:rPr lang="en-GB" sz="1600" dirty="0">
                <a:solidFill>
                  <a:schemeClr val="tx1"/>
                </a:solidFill>
              </a:rPr>
              <a:t>“I am absolutely thrilled that your marvellous and many contributions have been recognised in this spectacular way – very well done!”</a:t>
            </a:r>
          </a:p>
          <a:p>
            <a:pPr algn="ctr"/>
            <a:endParaRPr lang="en-GB" sz="1600" dirty="0">
              <a:solidFill>
                <a:schemeClr val="tx1"/>
              </a:solidFill>
            </a:endParaRPr>
          </a:p>
          <a:p>
            <a:pPr algn="ctr"/>
            <a:r>
              <a:rPr lang="en-GB" sz="1600" dirty="0">
                <a:solidFill>
                  <a:schemeClr val="tx1"/>
                </a:solidFill>
              </a:rPr>
              <a:t>“This is a lovely letter to receive at the end of a tough term!”</a:t>
            </a:r>
          </a:p>
          <a:p>
            <a:pPr algn="ctr"/>
            <a:endParaRPr lang="en-GB" sz="1600" dirty="0">
              <a:solidFill>
                <a:schemeClr val="tx1"/>
              </a:solidFill>
            </a:endParaRPr>
          </a:p>
          <a:p>
            <a:pPr algn="ctr"/>
            <a:r>
              <a:rPr lang="en-GB" sz="1600" dirty="0">
                <a:solidFill>
                  <a:schemeClr val="tx1"/>
                </a:solidFill>
              </a:rPr>
              <a:t>“I feel very honoured as really I just love my job (maybe a bit of a cliché but true!)”</a:t>
            </a:r>
          </a:p>
        </p:txBody>
      </p:sp>
      <p:sp>
        <p:nvSpPr>
          <p:cNvPr id="8" name="Rectangle 7">
            <a:extLst>
              <a:ext uri="{FF2B5EF4-FFF2-40B4-BE49-F238E27FC236}">
                <a16:creationId xmlns:a16="http://schemas.microsoft.com/office/drawing/2014/main" id="{1C695C21-F2ED-426F-811B-D47396B650F4}"/>
              </a:ext>
            </a:extLst>
          </p:cNvPr>
          <p:cNvSpPr/>
          <p:nvPr/>
        </p:nvSpPr>
        <p:spPr>
          <a:xfrm>
            <a:off x="6095999" y="3121192"/>
            <a:ext cx="6096000" cy="3752850"/>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a:p>
            <a:pPr algn="ctr"/>
            <a:endParaRPr lang="en-GB" sz="1600" dirty="0">
              <a:solidFill>
                <a:schemeClr val="tx1"/>
              </a:solidFill>
            </a:endParaRPr>
          </a:p>
          <a:p>
            <a:pPr algn="ctr"/>
            <a:r>
              <a:rPr lang="en-GB" sz="1600" dirty="0">
                <a:solidFill>
                  <a:schemeClr val="tx1"/>
                </a:solidFill>
              </a:rPr>
              <a:t>“I’m rather overwhelmed and very happy for my teaching efforts to be recognised in this way. Please pass on my thanks to the VC!”</a:t>
            </a:r>
          </a:p>
          <a:p>
            <a:pPr algn="ctr"/>
            <a:endParaRPr lang="en-GB" sz="1600" dirty="0">
              <a:solidFill>
                <a:schemeClr val="tx1"/>
              </a:solidFill>
            </a:endParaRPr>
          </a:p>
          <a:p>
            <a:pPr algn="ctr"/>
            <a:r>
              <a:rPr lang="en-GB" sz="1600" dirty="0">
                <a:solidFill>
                  <a:schemeClr val="tx1"/>
                </a:solidFill>
              </a:rPr>
              <a:t>“What fantastic news – what a star you are!”</a:t>
            </a:r>
          </a:p>
          <a:p>
            <a:pPr algn="ctr"/>
            <a:endParaRPr lang="en-GB" sz="1600" dirty="0">
              <a:solidFill>
                <a:schemeClr val="tx1"/>
              </a:solidFill>
            </a:endParaRPr>
          </a:p>
          <a:p>
            <a:pPr algn="ctr"/>
            <a:r>
              <a:rPr lang="en-GB" sz="1600" dirty="0">
                <a:solidFill>
                  <a:schemeClr val="tx1"/>
                </a:solidFill>
              </a:rPr>
              <a:t>“I have to say I was rather overwhelmed to learn of my award and am delighted to accept.”</a:t>
            </a:r>
          </a:p>
        </p:txBody>
      </p:sp>
      <p:sp>
        <p:nvSpPr>
          <p:cNvPr id="7" name="TextBox 6"/>
          <p:cNvSpPr txBox="1"/>
          <p:nvPr/>
        </p:nvSpPr>
        <p:spPr>
          <a:xfrm>
            <a:off x="728870" y="2213282"/>
            <a:ext cx="10734260" cy="1692771"/>
          </a:xfrm>
          <a:prstGeom prst="rect">
            <a:avLst/>
          </a:prstGeom>
          <a:solidFill>
            <a:srgbClr val="FFF7E1"/>
          </a:solidFill>
          <a:ln w="19050">
            <a:solidFill>
              <a:schemeClr val="tx1"/>
            </a:solidFill>
          </a:ln>
        </p:spPr>
        <p:txBody>
          <a:bodyPr wrap="square" rtlCol="0">
            <a:spAutoFit/>
          </a:bodyPr>
          <a:lstStyle/>
          <a:p>
            <a:pPr algn="ctr"/>
            <a:endParaRPr lang="en-GB" sz="3200" dirty="0"/>
          </a:p>
          <a:p>
            <a:pPr algn="ctr"/>
            <a:r>
              <a:rPr lang="en-GB" sz="4400" dirty="0">
                <a:latin typeface="Myriad Pro" panose="020B0503030403020204" pitchFamily="34" charset="0"/>
              </a:rPr>
              <a:t>Thank you for joining us this evening</a:t>
            </a:r>
            <a:endParaRPr lang="en-GB" sz="3200" dirty="0">
              <a:latin typeface="Myriad Pro" panose="020B0503030403020204" pitchFamily="34" charset="0"/>
            </a:endParaRPr>
          </a:p>
          <a:p>
            <a:endParaRPr lang="en-GB" sz="2800" b="1" dirty="0"/>
          </a:p>
        </p:txBody>
      </p:sp>
    </p:spTree>
    <p:extLst>
      <p:ext uri="{BB962C8B-B14F-4D97-AF65-F5344CB8AC3E}">
        <p14:creationId xmlns:p14="http://schemas.microsoft.com/office/powerpoint/2010/main" val="206227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928042" y="704882"/>
            <a:ext cx="5788404" cy="523220"/>
          </a:xfrm>
          <a:prstGeom prst="rect">
            <a:avLst/>
          </a:prstGeom>
          <a:noFill/>
        </p:spPr>
        <p:txBody>
          <a:bodyPr wrap="square" rtlCol="0">
            <a:spAutoFit/>
          </a:bodyPr>
          <a:lstStyle/>
          <a:p>
            <a:pPr algn="r"/>
            <a:r>
              <a:rPr lang="en-GB" sz="2800" dirty="0">
                <a:latin typeface="Trajan Pro 3" panose="02020502050503020301" pitchFamily="18" charset="0"/>
              </a:rPr>
              <a:t>Dr Elizabeth </a:t>
            </a:r>
            <a:r>
              <a:rPr lang="en-GB" sz="2800" dirty="0" err="1">
                <a:latin typeface="Trajan Pro 3" panose="02020502050503020301" pitchFamily="18" charset="0"/>
              </a:rPr>
              <a:t>Fistein</a:t>
            </a:r>
            <a:endParaRPr lang="en-GB" sz="2800" dirty="0">
              <a:latin typeface="Trajan Pro 3" panose="02020502050503020301" pitchFamily="18" charset="0"/>
            </a:endParaRPr>
          </a:p>
        </p:txBody>
      </p:sp>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90327"/>
            <a:ext cx="3024241" cy="1140481"/>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979177" y="2721114"/>
            <a:ext cx="5712903" cy="707886"/>
          </a:xfrm>
          <a:prstGeom prst="rect">
            <a:avLst/>
          </a:prstGeom>
          <a:noFill/>
        </p:spPr>
        <p:txBody>
          <a:bodyPr wrap="square" rtlCol="0">
            <a:spAutoFit/>
          </a:bodyPr>
          <a:lstStyle/>
          <a:p>
            <a:pPr algn="r"/>
            <a:r>
              <a:rPr lang="en-GB" sz="2000" i="1" dirty="0">
                <a:latin typeface="Myriad Pro" panose="020B0503030403020204" pitchFamily="34" charset="0"/>
              </a:rPr>
              <a:t>“Her students describe her as a passionate teacher, enthusiastic, kind and inspirational.”</a:t>
            </a:r>
          </a:p>
        </p:txBody>
      </p:sp>
      <p:sp>
        <p:nvSpPr>
          <p:cNvPr id="2" name="TextBox 1">
            <a:extLst>
              <a:ext uri="{FF2B5EF4-FFF2-40B4-BE49-F238E27FC236}">
                <a16:creationId xmlns:a16="http://schemas.microsoft.com/office/drawing/2014/main" id="{9DCEDC66-A011-41DF-9A33-71F8313AE8A5}"/>
              </a:ext>
            </a:extLst>
          </p:cNvPr>
          <p:cNvSpPr txBox="1"/>
          <p:nvPr/>
        </p:nvSpPr>
        <p:spPr>
          <a:xfrm>
            <a:off x="5979177" y="1388592"/>
            <a:ext cx="5624810" cy="400110"/>
          </a:xfrm>
          <a:prstGeom prst="rect">
            <a:avLst/>
          </a:prstGeom>
          <a:noFill/>
        </p:spPr>
        <p:txBody>
          <a:bodyPr wrap="none" rtlCol="0">
            <a:spAutoFit/>
          </a:bodyPr>
          <a:lstStyle/>
          <a:p>
            <a:pPr algn="r"/>
            <a:r>
              <a:rPr lang="en-GB" sz="2000" dirty="0">
                <a:latin typeface="Myriad Pro" panose="020B0503030403020204" pitchFamily="34" charset="0"/>
              </a:rPr>
              <a:t>School of Clinical Medicine, Lucy Cavendish College</a:t>
            </a:r>
          </a:p>
        </p:txBody>
      </p:sp>
      <p:pic>
        <p:nvPicPr>
          <p:cNvPr id="6" name="Picture 5" descr="A close-up of a person&#10;&#10;Description automatically generated">
            <a:extLst>
              <a:ext uri="{FF2B5EF4-FFF2-40B4-BE49-F238E27FC236}">
                <a16:creationId xmlns:a16="http://schemas.microsoft.com/office/drawing/2014/main" id="{79B334FB-3E4A-4230-B63A-D890DF2A8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 y="0"/>
            <a:ext cx="5142080" cy="6858000"/>
          </a:xfrm>
          <a:prstGeom prst="rect">
            <a:avLst/>
          </a:prstGeom>
        </p:spPr>
      </p:pic>
    </p:spTree>
    <p:extLst>
      <p:ext uri="{BB962C8B-B14F-4D97-AF65-F5344CB8AC3E}">
        <p14:creationId xmlns:p14="http://schemas.microsoft.com/office/powerpoint/2010/main" val="367361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03339" y="678226"/>
            <a:ext cx="5788404" cy="523220"/>
          </a:xfrm>
          <a:prstGeom prst="rect">
            <a:avLst/>
          </a:prstGeom>
          <a:noFill/>
        </p:spPr>
        <p:txBody>
          <a:bodyPr wrap="square" rtlCol="0">
            <a:spAutoFit/>
          </a:bodyPr>
          <a:lstStyle/>
          <a:p>
            <a:r>
              <a:rPr lang="en-GB" sz="2800" dirty="0">
                <a:latin typeface="Trajan Pro 3" panose="02020502050503020301" pitchFamily="18" charset="0"/>
              </a:rPr>
              <a:t>Prof. Beverley Glover</a:t>
            </a:r>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80053"/>
            <a:ext cx="3024241" cy="1140481"/>
          </a:xfrm>
          <a:prstGeom prst="rect">
            <a:avLst/>
          </a:prstGeom>
        </p:spPr>
      </p:pic>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erson smiling for the camera&#10;&#10;Description automatically generated with low confidence">
            <a:extLst>
              <a:ext uri="{FF2B5EF4-FFF2-40B4-BE49-F238E27FC236}">
                <a16:creationId xmlns:a16="http://schemas.microsoft.com/office/drawing/2014/main" id="{45BFAE24-372E-443C-BBBF-6BD7DE27E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9192" y="0"/>
            <a:ext cx="5142808" cy="6854826"/>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54474" y="2694458"/>
            <a:ext cx="5712903" cy="1015663"/>
          </a:xfrm>
          <a:prstGeom prst="rect">
            <a:avLst/>
          </a:prstGeom>
          <a:noFill/>
        </p:spPr>
        <p:txBody>
          <a:bodyPr wrap="square" rtlCol="0">
            <a:spAutoFit/>
          </a:bodyPr>
          <a:lstStyle/>
          <a:p>
            <a:r>
              <a:rPr lang="en-GB" sz="2000" i="1" dirty="0">
                <a:latin typeface="Myriad Pro" panose="020B0503030403020204" pitchFamily="34" charset="0"/>
              </a:rPr>
              <a:t>“She has restructured and replanted the Botanic Garden to become a living educational aid with 12,000 school visitors a year.”</a:t>
            </a:r>
          </a:p>
        </p:txBody>
      </p:sp>
      <p:pic>
        <p:nvPicPr>
          <p:cNvPr id="12" name="Picture 11" descr="A picture containing text, sign&#10;&#10;Description automatically generated">
            <a:extLst>
              <a:ext uri="{FF2B5EF4-FFF2-40B4-BE49-F238E27FC236}">
                <a16:creationId xmlns:a16="http://schemas.microsoft.com/office/drawing/2014/main" id="{1B88A75C-2A6D-4A60-8891-2B1BD04A4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84" y="5335398"/>
            <a:ext cx="3024241" cy="1140481"/>
          </a:xfrm>
          <a:prstGeom prst="rect">
            <a:avLst/>
          </a:prstGeom>
        </p:spPr>
      </p:pic>
      <p:sp>
        <p:nvSpPr>
          <p:cNvPr id="2" name="TextBox 1">
            <a:extLst>
              <a:ext uri="{FF2B5EF4-FFF2-40B4-BE49-F238E27FC236}">
                <a16:creationId xmlns:a16="http://schemas.microsoft.com/office/drawing/2014/main" id="{9DCEDC66-A011-41DF-9A33-71F8313AE8A5}"/>
              </a:ext>
            </a:extLst>
          </p:cNvPr>
          <p:cNvSpPr txBox="1"/>
          <p:nvPr/>
        </p:nvSpPr>
        <p:spPr>
          <a:xfrm>
            <a:off x="554474" y="1361936"/>
            <a:ext cx="5152180" cy="400110"/>
          </a:xfrm>
          <a:prstGeom prst="rect">
            <a:avLst/>
          </a:prstGeom>
          <a:noFill/>
        </p:spPr>
        <p:txBody>
          <a:bodyPr wrap="none" rtlCol="0">
            <a:spAutoFit/>
          </a:bodyPr>
          <a:lstStyle/>
          <a:p>
            <a:r>
              <a:rPr lang="en-GB" sz="2000" dirty="0">
                <a:latin typeface="Myriad Pro" panose="020B0503030403020204" pitchFamily="34" charset="0"/>
              </a:rPr>
              <a:t>Department of Plant Sciences, Queens’ College</a:t>
            </a:r>
          </a:p>
        </p:txBody>
      </p:sp>
    </p:spTree>
    <p:extLst>
      <p:ext uri="{BB962C8B-B14F-4D97-AF65-F5344CB8AC3E}">
        <p14:creationId xmlns:p14="http://schemas.microsoft.com/office/powerpoint/2010/main" val="135134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928042" y="704882"/>
            <a:ext cx="5788404" cy="523220"/>
          </a:xfrm>
          <a:prstGeom prst="rect">
            <a:avLst/>
          </a:prstGeom>
          <a:noFill/>
        </p:spPr>
        <p:txBody>
          <a:bodyPr wrap="square" rtlCol="0">
            <a:spAutoFit/>
          </a:bodyPr>
          <a:lstStyle/>
          <a:p>
            <a:pPr algn="r"/>
            <a:r>
              <a:rPr lang="en-GB" sz="2800" dirty="0">
                <a:latin typeface="Trajan Pro 3" panose="02020502050503020301" pitchFamily="18" charset="0"/>
              </a:rPr>
              <a:t>Dr Hannah Joyce</a:t>
            </a:r>
          </a:p>
        </p:txBody>
      </p:sp>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90327"/>
            <a:ext cx="3024241" cy="1140481"/>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979177" y="2721114"/>
            <a:ext cx="5712903" cy="1015663"/>
          </a:xfrm>
          <a:prstGeom prst="rect">
            <a:avLst/>
          </a:prstGeom>
          <a:noFill/>
        </p:spPr>
        <p:txBody>
          <a:bodyPr wrap="square" rtlCol="0">
            <a:spAutoFit/>
          </a:bodyPr>
          <a:lstStyle/>
          <a:p>
            <a:pPr algn="r"/>
            <a:r>
              <a:rPr lang="en-GB" sz="2000" i="1" dirty="0">
                <a:latin typeface="Myriad Pro" panose="020B0503030403020204" pitchFamily="34" charset="0"/>
              </a:rPr>
              <a:t>“Her engaging lecture style and clarity have been particularly appreciated, referencing both historical elements and popular culture.”</a:t>
            </a:r>
          </a:p>
        </p:txBody>
      </p:sp>
      <p:sp>
        <p:nvSpPr>
          <p:cNvPr id="2" name="TextBox 1">
            <a:extLst>
              <a:ext uri="{FF2B5EF4-FFF2-40B4-BE49-F238E27FC236}">
                <a16:creationId xmlns:a16="http://schemas.microsoft.com/office/drawing/2014/main" id="{9DCEDC66-A011-41DF-9A33-71F8313AE8A5}"/>
              </a:ext>
            </a:extLst>
          </p:cNvPr>
          <p:cNvSpPr txBox="1"/>
          <p:nvPr/>
        </p:nvSpPr>
        <p:spPr>
          <a:xfrm>
            <a:off x="6603771" y="1388592"/>
            <a:ext cx="5000216" cy="400110"/>
          </a:xfrm>
          <a:prstGeom prst="rect">
            <a:avLst/>
          </a:prstGeom>
          <a:noFill/>
        </p:spPr>
        <p:txBody>
          <a:bodyPr wrap="none" rtlCol="0">
            <a:spAutoFit/>
          </a:bodyPr>
          <a:lstStyle/>
          <a:p>
            <a:pPr algn="r"/>
            <a:r>
              <a:rPr lang="en-GB" sz="2000" dirty="0">
                <a:latin typeface="Myriad Pro" panose="020B0503030403020204" pitchFamily="34" charset="0"/>
              </a:rPr>
              <a:t>Department of Engineering, St John’s College</a:t>
            </a:r>
          </a:p>
        </p:txBody>
      </p:sp>
      <p:pic>
        <p:nvPicPr>
          <p:cNvPr id="5" name="Picture 4" descr="A person smiling for the camera&#10;&#10;Description automatically generated with low confidence">
            <a:extLst>
              <a:ext uri="{FF2B5EF4-FFF2-40B4-BE49-F238E27FC236}">
                <a16:creationId xmlns:a16="http://schemas.microsoft.com/office/drawing/2014/main" id="{D45605AF-B0F0-4A67-87B5-1BBDC4616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152310" cy="6858000"/>
          </a:xfrm>
          <a:prstGeom prst="rect">
            <a:avLst/>
          </a:prstGeom>
        </p:spPr>
      </p:pic>
    </p:spTree>
    <p:extLst>
      <p:ext uri="{BB962C8B-B14F-4D97-AF65-F5344CB8AC3E}">
        <p14:creationId xmlns:p14="http://schemas.microsoft.com/office/powerpoint/2010/main" val="357451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03339" y="678226"/>
            <a:ext cx="5788404" cy="523220"/>
          </a:xfrm>
          <a:prstGeom prst="rect">
            <a:avLst/>
          </a:prstGeom>
          <a:noFill/>
        </p:spPr>
        <p:txBody>
          <a:bodyPr wrap="square" rtlCol="0">
            <a:spAutoFit/>
          </a:bodyPr>
          <a:lstStyle/>
          <a:p>
            <a:r>
              <a:rPr lang="en-GB" sz="2800" dirty="0">
                <a:latin typeface="Trajan Pro 3" panose="02020502050503020301" pitchFamily="18" charset="0"/>
              </a:rPr>
              <a:t>Dr Nikhil Krishnan</a:t>
            </a:r>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80053"/>
            <a:ext cx="3024241" cy="1140481"/>
          </a:xfrm>
          <a:prstGeom prst="rect">
            <a:avLst/>
          </a:prstGeom>
        </p:spPr>
      </p:pic>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erson smiling for the picture&#10;&#10;Description automatically generated with medium confidence">
            <a:extLst>
              <a:ext uri="{FF2B5EF4-FFF2-40B4-BE49-F238E27FC236}">
                <a16:creationId xmlns:a16="http://schemas.microsoft.com/office/drawing/2014/main" id="{87DF40A3-318F-4308-B6CA-1C798DD21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295" y="0"/>
            <a:ext cx="5144705" cy="6858000"/>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54474" y="2694458"/>
            <a:ext cx="5712903" cy="1015663"/>
          </a:xfrm>
          <a:prstGeom prst="rect">
            <a:avLst/>
          </a:prstGeom>
          <a:noFill/>
        </p:spPr>
        <p:txBody>
          <a:bodyPr wrap="square" rtlCol="0">
            <a:spAutoFit/>
          </a:bodyPr>
          <a:lstStyle/>
          <a:p>
            <a:r>
              <a:rPr lang="en-GB" sz="2000" i="1" dirty="0">
                <a:latin typeface="Myriad Pro" panose="020B0503030403020204" pitchFamily="34" charset="0"/>
              </a:rPr>
              <a:t>“Active and in-demand as College supervisor and Director of Studies, he is known for his commitment, empathy and effectiveness.”</a:t>
            </a:r>
          </a:p>
        </p:txBody>
      </p:sp>
      <p:pic>
        <p:nvPicPr>
          <p:cNvPr id="12" name="Picture 11" descr="A picture containing text, sign&#10;&#10;Description automatically generated">
            <a:extLst>
              <a:ext uri="{FF2B5EF4-FFF2-40B4-BE49-F238E27FC236}">
                <a16:creationId xmlns:a16="http://schemas.microsoft.com/office/drawing/2014/main" id="{1B88A75C-2A6D-4A60-8891-2B1BD04A4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84" y="5335398"/>
            <a:ext cx="3024241" cy="1140481"/>
          </a:xfrm>
          <a:prstGeom prst="rect">
            <a:avLst/>
          </a:prstGeom>
        </p:spPr>
      </p:pic>
      <p:sp>
        <p:nvSpPr>
          <p:cNvPr id="2" name="TextBox 1">
            <a:extLst>
              <a:ext uri="{FF2B5EF4-FFF2-40B4-BE49-F238E27FC236}">
                <a16:creationId xmlns:a16="http://schemas.microsoft.com/office/drawing/2014/main" id="{9DCEDC66-A011-41DF-9A33-71F8313AE8A5}"/>
              </a:ext>
            </a:extLst>
          </p:cNvPr>
          <p:cNvSpPr txBox="1"/>
          <p:nvPr/>
        </p:nvSpPr>
        <p:spPr>
          <a:xfrm>
            <a:off x="554474" y="1361936"/>
            <a:ext cx="4431021" cy="400110"/>
          </a:xfrm>
          <a:prstGeom prst="rect">
            <a:avLst/>
          </a:prstGeom>
          <a:noFill/>
        </p:spPr>
        <p:txBody>
          <a:bodyPr wrap="none" rtlCol="0">
            <a:spAutoFit/>
          </a:bodyPr>
          <a:lstStyle/>
          <a:p>
            <a:r>
              <a:rPr lang="en-GB" sz="2000" dirty="0">
                <a:latin typeface="Myriad Pro" panose="020B0503030403020204" pitchFamily="34" charset="0"/>
              </a:rPr>
              <a:t>Faculty of Philosophy, Robinson College</a:t>
            </a:r>
          </a:p>
        </p:txBody>
      </p:sp>
    </p:spTree>
    <p:extLst>
      <p:ext uri="{BB962C8B-B14F-4D97-AF65-F5344CB8AC3E}">
        <p14:creationId xmlns:p14="http://schemas.microsoft.com/office/powerpoint/2010/main" val="74001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928042" y="704882"/>
            <a:ext cx="5788404" cy="523220"/>
          </a:xfrm>
          <a:prstGeom prst="rect">
            <a:avLst/>
          </a:prstGeom>
          <a:noFill/>
        </p:spPr>
        <p:txBody>
          <a:bodyPr wrap="square" rtlCol="0">
            <a:spAutoFit/>
          </a:bodyPr>
          <a:lstStyle/>
          <a:p>
            <a:pPr algn="r"/>
            <a:r>
              <a:rPr lang="en-GB" sz="2800" dirty="0">
                <a:latin typeface="Trajan Pro 3" panose="02020502050503020301" pitchFamily="18" charset="0"/>
              </a:rPr>
              <a:t>Hon. Prof. Clare Morris</a:t>
            </a:r>
          </a:p>
        </p:txBody>
      </p:sp>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90327"/>
            <a:ext cx="3024241" cy="1140481"/>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979177" y="2721114"/>
            <a:ext cx="5712903" cy="1015663"/>
          </a:xfrm>
          <a:prstGeom prst="rect">
            <a:avLst/>
          </a:prstGeom>
          <a:noFill/>
        </p:spPr>
        <p:txBody>
          <a:bodyPr wrap="square" rtlCol="0">
            <a:spAutoFit/>
          </a:bodyPr>
          <a:lstStyle/>
          <a:p>
            <a:pPr algn="r"/>
            <a:r>
              <a:rPr lang="en-GB" sz="2000" i="1" dirty="0">
                <a:latin typeface="Myriad Pro" panose="020B0503030403020204" pitchFamily="34" charset="0"/>
              </a:rPr>
              <a:t>“Clare is a continuing educator to her very bones, and we at ICE are fortunate to benefit from her dynamism, professionalism and wisdom.”</a:t>
            </a:r>
          </a:p>
        </p:txBody>
      </p:sp>
      <p:sp>
        <p:nvSpPr>
          <p:cNvPr id="2" name="TextBox 1">
            <a:extLst>
              <a:ext uri="{FF2B5EF4-FFF2-40B4-BE49-F238E27FC236}">
                <a16:creationId xmlns:a16="http://schemas.microsoft.com/office/drawing/2014/main" id="{9DCEDC66-A011-41DF-9A33-71F8313AE8A5}"/>
              </a:ext>
            </a:extLst>
          </p:cNvPr>
          <p:cNvSpPr txBox="1"/>
          <p:nvPr/>
        </p:nvSpPr>
        <p:spPr>
          <a:xfrm>
            <a:off x="7871939" y="1388592"/>
            <a:ext cx="3732048" cy="400110"/>
          </a:xfrm>
          <a:prstGeom prst="rect">
            <a:avLst/>
          </a:prstGeom>
          <a:noFill/>
        </p:spPr>
        <p:txBody>
          <a:bodyPr wrap="none" rtlCol="0">
            <a:spAutoFit/>
          </a:bodyPr>
          <a:lstStyle/>
          <a:p>
            <a:pPr algn="r"/>
            <a:r>
              <a:rPr lang="en-GB" sz="2000" dirty="0">
                <a:latin typeface="Myriad Pro" panose="020B0503030403020204" pitchFamily="34" charset="0"/>
              </a:rPr>
              <a:t>Institute of Continuing Education</a:t>
            </a:r>
          </a:p>
        </p:txBody>
      </p:sp>
      <p:pic>
        <p:nvPicPr>
          <p:cNvPr id="6" name="Picture 5" descr="A picture containing person, person, glasses, outdoor&#10;&#10;Description automatically generated">
            <a:extLst>
              <a:ext uri="{FF2B5EF4-FFF2-40B4-BE49-F238E27FC236}">
                <a16:creationId xmlns:a16="http://schemas.microsoft.com/office/drawing/2014/main" id="{3F3A0028-3BB9-40BA-929C-B92E2FCC8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416423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03339" y="678226"/>
            <a:ext cx="5788404" cy="523220"/>
          </a:xfrm>
          <a:prstGeom prst="rect">
            <a:avLst/>
          </a:prstGeom>
          <a:noFill/>
        </p:spPr>
        <p:txBody>
          <a:bodyPr wrap="square" rtlCol="0">
            <a:spAutoFit/>
          </a:bodyPr>
          <a:lstStyle/>
          <a:p>
            <a:r>
              <a:rPr lang="en-GB" sz="2800" dirty="0">
                <a:latin typeface="Trajan Pro 3" panose="02020502050503020301" pitchFamily="18" charset="0"/>
              </a:rPr>
              <a:t>Mr Bill Nicholl</a:t>
            </a:r>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80053"/>
            <a:ext cx="3024241" cy="1140481"/>
          </a:xfrm>
          <a:prstGeom prst="rect">
            <a:avLst/>
          </a:prstGeom>
        </p:spPr>
      </p:pic>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erson wearing glasses&#10;&#10;Description automatically generated with medium confidence">
            <a:extLst>
              <a:ext uri="{FF2B5EF4-FFF2-40B4-BE49-F238E27FC236}">
                <a16:creationId xmlns:a16="http://schemas.microsoft.com/office/drawing/2014/main" id="{1A401AC4-BFEF-4C3C-9216-8B2D3244CE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799" y="0"/>
            <a:ext cx="5154202" cy="6870626"/>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54474" y="2694458"/>
            <a:ext cx="5712903" cy="1015663"/>
          </a:xfrm>
          <a:prstGeom prst="rect">
            <a:avLst/>
          </a:prstGeom>
          <a:noFill/>
        </p:spPr>
        <p:txBody>
          <a:bodyPr wrap="square" rtlCol="0">
            <a:spAutoFit/>
          </a:bodyPr>
          <a:lstStyle/>
          <a:p>
            <a:r>
              <a:rPr lang="en-GB" sz="2000" i="1" dirty="0">
                <a:latin typeface="Myriad Pro" panose="020B0503030403020204" pitchFamily="34" charset="0"/>
              </a:rPr>
              <a:t>“His teaching has been evaluated as outstanding by students and other stakeholders throughout his tenure in the Faculty.”</a:t>
            </a:r>
          </a:p>
        </p:txBody>
      </p:sp>
      <p:pic>
        <p:nvPicPr>
          <p:cNvPr id="12" name="Picture 11" descr="A picture containing text, sign&#10;&#10;Description automatically generated">
            <a:extLst>
              <a:ext uri="{FF2B5EF4-FFF2-40B4-BE49-F238E27FC236}">
                <a16:creationId xmlns:a16="http://schemas.microsoft.com/office/drawing/2014/main" id="{1B88A75C-2A6D-4A60-8891-2B1BD04A4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84" y="5335398"/>
            <a:ext cx="3024241" cy="1140481"/>
          </a:xfrm>
          <a:prstGeom prst="rect">
            <a:avLst/>
          </a:prstGeom>
        </p:spPr>
      </p:pic>
      <p:sp>
        <p:nvSpPr>
          <p:cNvPr id="2" name="TextBox 1">
            <a:extLst>
              <a:ext uri="{FF2B5EF4-FFF2-40B4-BE49-F238E27FC236}">
                <a16:creationId xmlns:a16="http://schemas.microsoft.com/office/drawing/2014/main" id="{9DCEDC66-A011-41DF-9A33-71F8313AE8A5}"/>
              </a:ext>
            </a:extLst>
          </p:cNvPr>
          <p:cNvSpPr txBox="1"/>
          <p:nvPr/>
        </p:nvSpPr>
        <p:spPr>
          <a:xfrm>
            <a:off x="554474" y="1361936"/>
            <a:ext cx="4673972" cy="400110"/>
          </a:xfrm>
          <a:prstGeom prst="rect">
            <a:avLst/>
          </a:prstGeom>
          <a:noFill/>
        </p:spPr>
        <p:txBody>
          <a:bodyPr wrap="none" rtlCol="0">
            <a:spAutoFit/>
          </a:bodyPr>
          <a:lstStyle/>
          <a:p>
            <a:r>
              <a:rPr lang="en-GB" sz="2000" dirty="0">
                <a:latin typeface="Myriad Pro" panose="020B0503030403020204" pitchFamily="34" charset="0"/>
              </a:rPr>
              <a:t>Faculty </a:t>
            </a:r>
            <a:r>
              <a:rPr lang="en-GB" sz="2000">
                <a:latin typeface="Myriad Pro" panose="020B0503030403020204" pitchFamily="34" charset="0"/>
              </a:rPr>
              <a:t>of Education, </a:t>
            </a:r>
            <a:r>
              <a:rPr lang="en-GB" sz="2000" dirty="0">
                <a:latin typeface="Myriad Pro" panose="020B0503030403020204" pitchFamily="34" charset="0"/>
              </a:rPr>
              <a:t>Homerton College</a:t>
            </a:r>
          </a:p>
        </p:txBody>
      </p:sp>
    </p:spTree>
    <p:extLst>
      <p:ext uri="{BB962C8B-B14F-4D97-AF65-F5344CB8AC3E}">
        <p14:creationId xmlns:p14="http://schemas.microsoft.com/office/powerpoint/2010/main" val="186077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08469-738B-4217-8563-D5C3B1E13928}"/>
              </a:ext>
            </a:extLst>
          </p:cNvPr>
          <p:cNvSpPr txBox="1"/>
          <p:nvPr/>
        </p:nvSpPr>
        <p:spPr>
          <a:xfrm>
            <a:off x="5928042" y="704882"/>
            <a:ext cx="5788404" cy="523220"/>
          </a:xfrm>
          <a:prstGeom prst="rect">
            <a:avLst/>
          </a:prstGeom>
          <a:noFill/>
        </p:spPr>
        <p:txBody>
          <a:bodyPr wrap="square" rtlCol="0">
            <a:spAutoFit/>
          </a:bodyPr>
          <a:lstStyle/>
          <a:p>
            <a:pPr algn="r"/>
            <a:r>
              <a:rPr lang="en-GB" sz="2800" dirty="0">
                <a:latin typeface="Trajan Pro 3" panose="02020502050503020301" pitchFamily="18" charset="0"/>
              </a:rPr>
              <a:t>Dr Tina Potter</a:t>
            </a:r>
          </a:p>
        </p:txBody>
      </p:sp>
      <p:sp>
        <p:nvSpPr>
          <p:cNvPr id="10" name="Rectangle 9">
            <a:extLst>
              <a:ext uri="{FF2B5EF4-FFF2-40B4-BE49-F238E27FC236}">
                <a16:creationId xmlns:a16="http://schemas.microsoft.com/office/drawing/2014/main" id="{5562A6CE-48AD-44F9-98C6-AF469B6B4C79}"/>
              </a:ext>
            </a:extLst>
          </p:cNvPr>
          <p:cNvSpPr/>
          <p:nvPr/>
        </p:nvSpPr>
        <p:spPr>
          <a:xfrm>
            <a:off x="0" y="4842588"/>
            <a:ext cx="12192000" cy="2015412"/>
          </a:xfrm>
          <a:prstGeom prst="rect">
            <a:avLst/>
          </a:prstGeom>
          <a:solidFill>
            <a:srgbClr val="91B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picture containing text, sign&#10;&#10;Description automatically generated">
            <a:extLst>
              <a:ext uri="{FF2B5EF4-FFF2-40B4-BE49-F238E27FC236}">
                <a16:creationId xmlns:a16="http://schemas.microsoft.com/office/drawing/2014/main" id="{A6488163-8B7B-4C58-8B5F-848CBEC7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6977" y="5290327"/>
            <a:ext cx="3024241" cy="1140481"/>
          </a:xfrm>
          <a:prstGeom prst="rect">
            <a:avLst/>
          </a:prstGeom>
        </p:spPr>
      </p:pic>
      <p:sp>
        <p:nvSpPr>
          <p:cNvPr id="9" name="TextBox 8">
            <a:extLst>
              <a:ext uri="{FF2B5EF4-FFF2-40B4-BE49-F238E27FC236}">
                <a16:creationId xmlns:a16="http://schemas.microsoft.com/office/drawing/2014/main" id="{33FEACFB-6651-4F85-BD0D-2614BAC50583}"/>
              </a:ext>
            </a:extLst>
          </p:cNvPr>
          <p:cNvSpPr txBox="1"/>
          <p:nvPr/>
        </p:nvSpPr>
        <p:spPr>
          <a:xfrm>
            <a:off x="5979177" y="2721114"/>
            <a:ext cx="5712903" cy="1015663"/>
          </a:xfrm>
          <a:prstGeom prst="rect">
            <a:avLst/>
          </a:prstGeom>
          <a:noFill/>
        </p:spPr>
        <p:txBody>
          <a:bodyPr wrap="square" rtlCol="0">
            <a:spAutoFit/>
          </a:bodyPr>
          <a:lstStyle/>
          <a:p>
            <a:pPr algn="r"/>
            <a:r>
              <a:rPr lang="en-GB" sz="2000" i="1" dirty="0">
                <a:latin typeface="Myriad Pro" panose="020B0503030403020204" pitchFamily="34" charset="0"/>
              </a:rPr>
              <a:t>“She regularly receives the best feedback for this lecture course, her projects and her research reviews, despite their challenging topics.”</a:t>
            </a:r>
          </a:p>
        </p:txBody>
      </p:sp>
      <p:sp>
        <p:nvSpPr>
          <p:cNvPr id="2" name="TextBox 1">
            <a:extLst>
              <a:ext uri="{FF2B5EF4-FFF2-40B4-BE49-F238E27FC236}">
                <a16:creationId xmlns:a16="http://schemas.microsoft.com/office/drawing/2014/main" id="{9DCEDC66-A011-41DF-9A33-71F8313AE8A5}"/>
              </a:ext>
            </a:extLst>
          </p:cNvPr>
          <p:cNvSpPr txBox="1"/>
          <p:nvPr/>
        </p:nvSpPr>
        <p:spPr>
          <a:xfrm>
            <a:off x="6936555" y="1388592"/>
            <a:ext cx="4667432" cy="400110"/>
          </a:xfrm>
          <a:prstGeom prst="rect">
            <a:avLst/>
          </a:prstGeom>
          <a:noFill/>
        </p:spPr>
        <p:txBody>
          <a:bodyPr wrap="none" rtlCol="0">
            <a:spAutoFit/>
          </a:bodyPr>
          <a:lstStyle/>
          <a:p>
            <a:pPr algn="r"/>
            <a:r>
              <a:rPr lang="en-GB" sz="2000" dirty="0">
                <a:latin typeface="Myriad Pro" panose="020B0503030403020204" pitchFamily="34" charset="0"/>
              </a:rPr>
              <a:t>Department of Physics, Newnham College</a:t>
            </a:r>
          </a:p>
        </p:txBody>
      </p:sp>
      <p:pic>
        <p:nvPicPr>
          <p:cNvPr id="5" name="Picture 4" descr="A person smiling for the camera&#10;&#10;Description automatically generated with low confidence">
            <a:extLst>
              <a:ext uri="{FF2B5EF4-FFF2-40B4-BE49-F238E27FC236}">
                <a16:creationId xmlns:a16="http://schemas.microsoft.com/office/drawing/2014/main" id="{A3EFA909-4D8C-4321-A391-125F12AF0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 y="0"/>
            <a:ext cx="5144352" cy="6858000"/>
          </a:xfrm>
          <a:prstGeom prst="rect">
            <a:avLst/>
          </a:prstGeom>
        </p:spPr>
      </p:pic>
    </p:spTree>
    <p:extLst>
      <p:ext uri="{BB962C8B-B14F-4D97-AF65-F5344CB8AC3E}">
        <p14:creationId xmlns:p14="http://schemas.microsoft.com/office/powerpoint/2010/main" val="735127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CFBA0B55129D49BC1916AEFB265A0B" ma:contentTypeVersion="14" ma:contentTypeDescription="Create a new document." ma:contentTypeScope="" ma:versionID="682517669745695432b712af26c98a7e">
  <xsd:schema xmlns:xsd="http://www.w3.org/2001/XMLSchema" xmlns:xs="http://www.w3.org/2001/XMLSchema" xmlns:p="http://schemas.microsoft.com/office/2006/metadata/properties" xmlns:ns2="d9bf6276-5224-4538-aa70-e59fb8bd1d46" xmlns:ns3="b34db95d-295c-47a3-aa90-4a99ea15312e" targetNamespace="http://schemas.microsoft.com/office/2006/metadata/properties" ma:root="true" ma:fieldsID="5af054d364ee962a7237f183d0dd653a" ns2:_="" ns3:_="">
    <xsd:import namespace="d9bf6276-5224-4538-aa70-e59fb8bd1d46"/>
    <xsd:import namespace="b34db95d-295c-47a3-aa90-4a99ea1531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f6276-5224-4538-aa70-e59fb8bd1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4db95d-295c-47a3-aa90-4a99ea1531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C13C60-004A-4032-AF1D-4CE74BCCB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f6276-5224-4538-aa70-e59fb8bd1d46"/>
    <ds:schemaRef ds:uri="b34db95d-295c-47a3-aa90-4a99ea1531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39B2BC-B391-4C3E-A2CA-0D21A52250C5}">
  <ds:schemaRefs>
    <ds:schemaRef ds:uri="http://schemas.microsoft.com/sharepoint/v3/contenttype/forms"/>
  </ds:schemaRefs>
</ds:datastoreItem>
</file>

<file path=customXml/itemProps3.xml><?xml version="1.0" encoding="utf-8"?>
<ds:datastoreItem xmlns:ds="http://schemas.openxmlformats.org/officeDocument/2006/customXml" ds:itemID="{EBE7C71B-4B99-4997-979C-326748175497}">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b34db95d-295c-47a3-aa90-4a99ea15312e"/>
    <ds:schemaRef ds:uri="d9bf6276-5224-4538-aa70-e59fb8bd1d4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621</TotalTime>
  <Words>1803</Words>
  <Application>Microsoft Office PowerPoint</Application>
  <PresentationFormat>Widescreen</PresentationFormat>
  <Paragraphs>111</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Myriad Pro</vt:lpstr>
      <vt:lpstr>Trajan Pro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Laing</dc:creator>
  <cp:lastModifiedBy>Ruth Laing</cp:lastModifiedBy>
  <cp:revision>5</cp:revision>
  <dcterms:created xsi:type="dcterms:W3CDTF">2021-05-27T10:13:17Z</dcterms:created>
  <dcterms:modified xsi:type="dcterms:W3CDTF">2021-06-29T17:45:58Z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0x01010028CFBA0B55129D49BC1916AEFB265A0B</vt:lpwstr>
  </property>
</Properties>
</file>